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16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8BE55-EF84-4154-A182-3AB042FE6C7E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6054D-7DC0-4628-83CD-F9E2F40978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8BE55-EF84-4154-A182-3AB042FE6C7E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6054D-7DC0-4628-83CD-F9E2F40978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8BE55-EF84-4154-A182-3AB042FE6C7E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6054D-7DC0-4628-83CD-F9E2F40978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8BE55-EF84-4154-A182-3AB042FE6C7E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6054D-7DC0-4628-83CD-F9E2F40978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8BE55-EF84-4154-A182-3AB042FE6C7E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6054D-7DC0-4628-83CD-F9E2F40978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8BE55-EF84-4154-A182-3AB042FE6C7E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6054D-7DC0-4628-83CD-F9E2F40978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8BE55-EF84-4154-A182-3AB042FE6C7E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6054D-7DC0-4628-83CD-F9E2F40978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8BE55-EF84-4154-A182-3AB042FE6C7E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6054D-7DC0-4628-83CD-F9E2F40978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8BE55-EF84-4154-A182-3AB042FE6C7E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6054D-7DC0-4628-83CD-F9E2F40978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8BE55-EF84-4154-A182-3AB042FE6C7E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6054D-7DC0-4628-83CD-F9E2F40978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8BE55-EF84-4154-A182-3AB042FE6C7E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6054D-7DC0-4628-83CD-F9E2F40978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18BE55-EF84-4154-A182-3AB042FE6C7E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C6054D-7DC0-4628-83CD-F9E2F40978F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сус\Desktop\рвапвапвапвапвапвапвапвапвапвпвапвапвпва\IMG-20230611-WA00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2047035" y="156381"/>
            <a:ext cx="4617881" cy="56905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асус</dc:creator>
  <cp:lastModifiedBy>асус</cp:lastModifiedBy>
  <cp:revision>1</cp:revision>
  <dcterms:created xsi:type="dcterms:W3CDTF">2023-06-13T12:12:24Z</dcterms:created>
  <dcterms:modified xsi:type="dcterms:W3CDTF">2023-06-13T12:13:44Z</dcterms:modified>
</cp:coreProperties>
</file>