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7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13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1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2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7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5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6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74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90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0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1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A9F0D-B407-4326-BF36-082783422F0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2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169" y="1895412"/>
            <a:ext cx="12192000" cy="363337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Дидактическая игра: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«</a:t>
            </a:r>
            <a:r>
              <a:rPr lang="ru-RU" sz="4000" smtClean="0">
                <a:solidFill>
                  <a:srgbClr val="FF0000"/>
                </a:solidFill>
              </a:rPr>
              <a:t>Найди </a:t>
            </a:r>
            <a:r>
              <a:rPr lang="ru-RU" sz="4000" smtClean="0">
                <a:solidFill>
                  <a:srgbClr val="FF0000"/>
                </a:solidFill>
              </a:rPr>
              <a:t>недостающую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часть узора чудо-</a:t>
            </a:r>
            <a:r>
              <a:rPr lang="ru-RU" sz="4000" dirty="0" err="1" smtClean="0">
                <a:solidFill>
                  <a:srgbClr val="FF0000"/>
                </a:solidFill>
              </a:rPr>
              <a:t>писанки</a:t>
            </a:r>
            <a:r>
              <a:rPr lang="ru-RU" sz="4000" dirty="0" smtClean="0">
                <a:solidFill>
                  <a:srgbClr val="FF0000"/>
                </a:solidFill>
              </a:rPr>
              <a:t>»;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«Собери пазлы чудо-</a:t>
            </a:r>
            <a:r>
              <a:rPr lang="ru-RU" sz="4000" dirty="0" err="1" smtClean="0">
                <a:solidFill>
                  <a:srgbClr val="FF0000"/>
                </a:solidFill>
              </a:rPr>
              <a:t>писанки</a:t>
            </a:r>
            <a:r>
              <a:rPr lang="ru-RU" sz="4000" dirty="0" smtClean="0">
                <a:solidFill>
                  <a:srgbClr val="FF0000"/>
                </a:solidFill>
              </a:rPr>
              <a:t>»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 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3010" y="5059367"/>
            <a:ext cx="609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Подготовила воспитатель </a:t>
            </a:r>
            <a:r>
              <a:rPr lang="ru-RU" dirty="0" smtClean="0">
                <a:solidFill>
                  <a:schemeClr val="accent1"/>
                </a:solidFill>
              </a:rPr>
              <a:t>МДОУ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«Детский </a:t>
            </a:r>
            <a:r>
              <a:rPr lang="ru-RU" dirty="0">
                <a:solidFill>
                  <a:schemeClr val="accent1"/>
                </a:solidFill>
              </a:rPr>
              <a:t>сад № 63</a:t>
            </a:r>
            <a:r>
              <a:rPr lang="ru-RU" dirty="0" smtClean="0">
                <a:solidFill>
                  <a:schemeClr val="accent1"/>
                </a:solidFill>
              </a:rPr>
              <a:t>»                                                                                                               Сизова </a:t>
            </a:r>
            <a:r>
              <a:rPr lang="ru-RU" dirty="0">
                <a:solidFill>
                  <a:schemeClr val="accent1"/>
                </a:solidFill>
              </a:rPr>
              <a:t>В. Ж.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3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 игры: совершенствовать умение детей подбирать элементы узора по форме и цвету.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03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21242" y="-1137584"/>
            <a:ext cx="6825506" cy="910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766" r="265" b="13170"/>
          <a:stretch/>
        </p:blipFill>
        <p:spPr>
          <a:xfrm>
            <a:off x="358587" y="41836"/>
            <a:ext cx="11415059" cy="675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r="2971"/>
          <a:stretch/>
        </p:blipFill>
        <p:spPr>
          <a:xfrm rot="16200000">
            <a:off x="2663264" y="-1287184"/>
            <a:ext cx="6753411" cy="942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0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212" y="59765"/>
            <a:ext cx="9144000" cy="674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23" y="53789"/>
            <a:ext cx="9144000" cy="675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14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           Дидактическая игра: «Найди недостающую часть узора чудо-писанки»; «Собери пазлы чудо-писанки»                                         </vt:lpstr>
      <vt:lpstr>Цель игры: совершенствовать умение детей подбирать элементы узора по форме и цвету.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мире сюжетно-ролевой игры»  Кафе - п</dc:title>
  <dc:creator>Виктор-ПК</dc:creator>
  <cp:lastModifiedBy>Виктор-ПК</cp:lastModifiedBy>
  <cp:revision>14</cp:revision>
  <dcterms:created xsi:type="dcterms:W3CDTF">2022-12-13T15:42:02Z</dcterms:created>
  <dcterms:modified xsi:type="dcterms:W3CDTF">2023-06-14T16:48:04Z</dcterms:modified>
</cp:coreProperties>
</file>