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Default Extension="gif" ContentType="image/gif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17" r:id="rId2"/>
    <p:sldId id="305" r:id="rId3"/>
    <p:sldId id="306" r:id="rId4"/>
    <p:sldId id="289" r:id="rId5"/>
    <p:sldId id="316" r:id="rId6"/>
    <p:sldId id="292" r:id="rId7"/>
    <p:sldId id="319" r:id="rId8"/>
    <p:sldId id="309" r:id="rId9"/>
    <p:sldId id="310" r:id="rId10"/>
    <p:sldId id="318" r:id="rId11"/>
    <p:sldId id="320" r:id="rId12"/>
    <p:sldId id="312" r:id="rId13"/>
    <p:sldId id="298" r:id="rId14"/>
    <p:sldId id="321" r:id="rId15"/>
    <p:sldId id="314" r:id="rId16"/>
    <p:sldId id="31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4F632B-F550-452E-BA5E-CA8919F7AD03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22DFC69-BE94-436D-A87A-69D2587BB894}">
      <dgm:prSet custT="1"/>
      <dgm:spPr/>
      <dgm:t>
        <a:bodyPr/>
        <a:lstStyle/>
        <a:p>
          <a:pPr algn="ctr" rtl="0"/>
          <a:r>
            <a:rPr lang="ru-RU" sz="2100" b="1" u="none" dirty="0" smtClean="0">
              <a:solidFill>
                <a:schemeClr val="bg2"/>
              </a:solidFill>
            </a:rPr>
            <a:t> </a:t>
          </a:r>
          <a:r>
            <a:rPr lang="ru-RU" sz="2400" b="1" u="none" dirty="0" smtClean="0">
              <a:solidFill>
                <a:schemeClr val="bg2"/>
              </a:solidFill>
            </a:rPr>
            <a:t>ЦЕЛЬ ДИПЛОМНОГО ПРОЕКТА: </a:t>
          </a:r>
          <a:endParaRPr lang="ru-RU" sz="2100" u="none" dirty="0">
            <a:solidFill>
              <a:schemeClr val="bg2"/>
            </a:solidFill>
          </a:endParaRPr>
        </a:p>
      </dgm:t>
    </dgm:pt>
    <dgm:pt modelId="{FA41964F-96AA-40A3-90E6-624A4F4641F1}" type="parTrans" cxnId="{407910D0-D781-4584-9453-D4940E678BBE}">
      <dgm:prSet/>
      <dgm:spPr/>
      <dgm:t>
        <a:bodyPr/>
        <a:lstStyle/>
        <a:p>
          <a:pPr algn="ctr"/>
          <a:endParaRPr lang="ru-RU"/>
        </a:p>
      </dgm:t>
    </dgm:pt>
    <dgm:pt modelId="{547CAF1D-21F3-4F1F-8C4C-AC2E85441FD5}" type="sibTrans" cxnId="{407910D0-D781-4584-9453-D4940E678BBE}">
      <dgm:prSet/>
      <dgm:spPr>
        <a:ln>
          <a:solidFill>
            <a:schemeClr val="bg1">
              <a:alpha val="90000"/>
            </a:schemeClr>
          </a:solidFill>
        </a:ln>
      </dgm:spPr>
      <dgm:t>
        <a:bodyPr/>
        <a:lstStyle/>
        <a:p>
          <a:pPr algn="ctr"/>
          <a:endParaRPr lang="ru-RU"/>
        </a:p>
      </dgm:t>
    </dgm:pt>
    <dgm:pt modelId="{098EFE69-78CA-429F-9DB4-6BD43C2B4C93}">
      <dgm:prSet/>
      <dgm:spPr/>
      <dgm:t>
        <a:bodyPr/>
        <a:lstStyle/>
        <a:p>
          <a:pPr algn="ctr" rtl="0"/>
          <a:r>
            <a:rPr lang="ru-RU" b="1" dirty="0" smtClean="0">
              <a:solidFill>
                <a:schemeClr val="bg2"/>
              </a:solidFill>
            </a:rPr>
            <a:t>1.ВНЕДРЕНИЕ  НА ЕЛЕЗНОДОРОЖНОЙ СТАНЦИИ БОЛЕЕ СОВЕРШЕННОЙ АВТОМАТИЗИРОВАННОЙ ИНФОРМАЦИОННОЙ СИСТЕМЫ  «АИСТ»;</a:t>
          </a:r>
          <a:endParaRPr lang="ru-RU" dirty="0">
            <a:solidFill>
              <a:schemeClr val="bg2"/>
            </a:solidFill>
          </a:endParaRPr>
        </a:p>
      </dgm:t>
    </dgm:pt>
    <dgm:pt modelId="{443FDC5B-452A-425A-8984-04A6DA765390}" type="parTrans" cxnId="{5F87715D-C0D9-418B-AA9D-2DC48564FF93}">
      <dgm:prSet/>
      <dgm:spPr/>
      <dgm:t>
        <a:bodyPr/>
        <a:lstStyle/>
        <a:p>
          <a:pPr algn="ctr"/>
          <a:endParaRPr lang="ru-RU"/>
        </a:p>
      </dgm:t>
    </dgm:pt>
    <dgm:pt modelId="{A83788E0-6EEE-442B-B612-CBC346F3C52A}" type="sibTrans" cxnId="{5F87715D-C0D9-418B-AA9D-2DC48564FF93}">
      <dgm:prSet/>
      <dgm:spPr>
        <a:ln>
          <a:solidFill>
            <a:schemeClr val="bg1">
              <a:alpha val="90000"/>
            </a:schemeClr>
          </a:solidFill>
        </a:ln>
      </dgm:spPr>
      <dgm:t>
        <a:bodyPr/>
        <a:lstStyle/>
        <a:p>
          <a:pPr algn="ctr"/>
          <a:endParaRPr lang="ru-RU"/>
        </a:p>
      </dgm:t>
    </dgm:pt>
    <dgm:pt modelId="{105BADE2-12F4-4465-BB7E-D50865626CB1}">
      <dgm:prSet/>
      <dgm:spPr/>
      <dgm:t>
        <a:bodyPr/>
        <a:lstStyle/>
        <a:p>
          <a:pPr algn="ctr" rtl="0"/>
          <a:r>
            <a:rPr lang="ru-RU" b="1" dirty="0" smtClean="0">
              <a:solidFill>
                <a:schemeClr val="bg2"/>
              </a:solidFill>
            </a:rPr>
            <a:t>2.РАСЧЕТ ЭКОНОМИЧЕСКОЙ ЭФФЕКТИВНОСТИ  ОТ ВНЕДРЕНИЯ В ЭКСПЛУАТАЦИЮ ДАННОЙ СИСТЕМЫ.</a:t>
          </a:r>
          <a:endParaRPr lang="ru-RU" dirty="0">
            <a:solidFill>
              <a:schemeClr val="bg2"/>
            </a:solidFill>
          </a:endParaRPr>
        </a:p>
      </dgm:t>
    </dgm:pt>
    <dgm:pt modelId="{567354FD-137A-4A45-8383-4BE13F6BF2DB}" type="parTrans" cxnId="{B6E5A95B-3DB5-4C42-BFD1-92122418E05A}">
      <dgm:prSet/>
      <dgm:spPr/>
      <dgm:t>
        <a:bodyPr/>
        <a:lstStyle/>
        <a:p>
          <a:pPr algn="ctr"/>
          <a:endParaRPr lang="ru-RU"/>
        </a:p>
      </dgm:t>
    </dgm:pt>
    <dgm:pt modelId="{876F2F9B-44B5-4E3E-81B7-B1A75708FDC1}" type="sibTrans" cxnId="{B6E5A95B-3DB5-4C42-BFD1-92122418E05A}">
      <dgm:prSet/>
      <dgm:spPr/>
      <dgm:t>
        <a:bodyPr/>
        <a:lstStyle/>
        <a:p>
          <a:pPr algn="ctr"/>
          <a:endParaRPr lang="ru-RU"/>
        </a:p>
      </dgm:t>
    </dgm:pt>
    <dgm:pt modelId="{80139C58-2243-4279-8254-C40D7D61CD87}" type="pres">
      <dgm:prSet presAssocID="{584F632B-F550-452E-BA5E-CA8919F7AD03}" presName="outerComposite" presStyleCnt="0">
        <dgm:presLayoutVars>
          <dgm:chMax val="5"/>
          <dgm:dir/>
          <dgm:resizeHandles val="exact"/>
        </dgm:presLayoutVars>
      </dgm:prSet>
      <dgm:spPr/>
    </dgm:pt>
    <dgm:pt modelId="{D4811C41-6AED-4560-86AA-729517870CD8}" type="pres">
      <dgm:prSet presAssocID="{584F632B-F550-452E-BA5E-CA8919F7AD03}" presName="dummyMaxCanvas" presStyleCnt="0">
        <dgm:presLayoutVars/>
      </dgm:prSet>
      <dgm:spPr/>
    </dgm:pt>
    <dgm:pt modelId="{39428EC6-A37D-45F8-915C-084FA1E4EF91}" type="pres">
      <dgm:prSet presAssocID="{584F632B-F550-452E-BA5E-CA8919F7AD03}" presName="ThreeNodes_1" presStyleLbl="node1" presStyleIdx="0" presStyleCnt="3" custScaleX="98929" custScaleY="60627" custLinFactNeighborX="1533" custLinFactNeighborY="73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B5DFF3-3960-4944-A9DA-2A383759FEE3}" type="pres">
      <dgm:prSet presAssocID="{584F632B-F550-452E-BA5E-CA8919F7AD03}" presName="ThreeNodes_2" presStyleLbl="node1" presStyleIdx="1" presStyleCnt="3" custScaleY="77120" custLinFactNeighborX="-970" custLinFactNeighborY="-161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5481E3-0B44-4077-BCBF-1120F12ABAEA}" type="pres">
      <dgm:prSet presAssocID="{584F632B-F550-452E-BA5E-CA8919F7AD03}" presName="ThreeNodes_3" presStyleLbl="node1" presStyleIdx="2" presStyleCnt="3" custScaleX="102508" custScaleY="77859" custLinFactNeighborX="-1789" custLinFactNeighborY="-44278">
        <dgm:presLayoutVars>
          <dgm:bulletEnabled val="1"/>
        </dgm:presLayoutVars>
      </dgm:prSet>
      <dgm:spPr/>
    </dgm:pt>
    <dgm:pt modelId="{59AC5DDC-F020-4770-B28F-F37607C81E9E}" type="pres">
      <dgm:prSet presAssocID="{584F632B-F550-452E-BA5E-CA8919F7AD03}" presName="ThreeConn_1-2" presStyleLbl="fgAccFollowNode1" presStyleIdx="0" presStyleCnt="2" custLinFactNeighborX="-11014" custLinFactNeighborY="-1226">
        <dgm:presLayoutVars>
          <dgm:bulletEnabled val="1"/>
        </dgm:presLayoutVars>
      </dgm:prSet>
      <dgm:spPr/>
    </dgm:pt>
    <dgm:pt modelId="{833C0597-A0D9-4F65-884B-C9952CF55B6E}" type="pres">
      <dgm:prSet presAssocID="{584F632B-F550-452E-BA5E-CA8919F7AD03}" presName="ThreeConn_2-3" presStyleLbl="fgAccFollowNode1" presStyleIdx="1" presStyleCnt="2" custLinFactNeighborX="5165" custLinFactNeighborY="-32089">
        <dgm:presLayoutVars>
          <dgm:bulletEnabled val="1"/>
        </dgm:presLayoutVars>
      </dgm:prSet>
      <dgm:spPr/>
    </dgm:pt>
    <dgm:pt modelId="{66FBBF4B-BEC0-4714-88E7-DF6E9886CB83}" type="pres">
      <dgm:prSet presAssocID="{584F632B-F550-452E-BA5E-CA8919F7AD03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F45DEC-3D81-42E4-8333-1F357B582FA1}" type="pres">
      <dgm:prSet presAssocID="{584F632B-F550-452E-BA5E-CA8919F7AD03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6C8678-92FD-4998-A22E-29A419F1E75E}" type="pres">
      <dgm:prSet presAssocID="{584F632B-F550-452E-BA5E-CA8919F7AD03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407910D0-D781-4584-9453-D4940E678BBE}" srcId="{584F632B-F550-452E-BA5E-CA8919F7AD03}" destId="{722DFC69-BE94-436D-A87A-69D2587BB894}" srcOrd="0" destOrd="0" parTransId="{FA41964F-96AA-40A3-90E6-624A4F4641F1}" sibTransId="{547CAF1D-21F3-4F1F-8C4C-AC2E85441FD5}"/>
    <dgm:cxn modelId="{D744D792-AF0B-4D21-A5CB-DF3E933325D8}" type="presOf" srcId="{722DFC69-BE94-436D-A87A-69D2587BB894}" destId="{66FBBF4B-BEC0-4714-88E7-DF6E9886CB83}" srcOrd="1" destOrd="0" presId="urn:microsoft.com/office/officeart/2005/8/layout/vProcess5"/>
    <dgm:cxn modelId="{ACEF5A21-6C7D-4BFA-BA3E-8BA9D9720CE7}" type="presOf" srcId="{098EFE69-78CA-429F-9DB4-6BD43C2B4C93}" destId="{E2F45DEC-3D81-42E4-8333-1F357B582FA1}" srcOrd="1" destOrd="0" presId="urn:microsoft.com/office/officeart/2005/8/layout/vProcess5"/>
    <dgm:cxn modelId="{1F62A5A3-2EE9-4CB3-B9E6-00443625AF00}" type="presOf" srcId="{584F632B-F550-452E-BA5E-CA8919F7AD03}" destId="{80139C58-2243-4279-8254-C40D7D61CD87}" srcOrd="0" destOrd="0" presId="urn:microsoft.com/office/officeart/2005/8/layout/vProcess5"/>
    <dgm:cxn modelId="{8293A3D0-95B1-46AB-94CC-2B06AF334812}" type="presOf" srcId="{105BADE2-12F4-4465-BB7E-D50865626CB1}" destId="{2A6C8678-92FD-4998-A22E-29A419F1E75E}" srcOrd="1" destOrd="0" presId="urn:microsoft.com/office/officeart/2005/8/layout/vProcess5"/>
    <dgm:cxn modelId="{215FECCD-67EA-45B0-8A00-1292F64A1CDC}" type="presOf" srcId="{098EFE69-78CA-429F-9DB4-6BD43C2B4C93}" destId="{51B5DFF3-3960-4944-A9DA-2A383759FEE3}" srcOrd="0" destOrd="0" presId="urn:microsoft.com/office/officeart/2005/8/layout/vProcess5"/>
    <dgm:cxn modelId="{CB8BD392-EA86-4259-B434-0B7D54E22ACD}" type="presOf" srcId="{722DFC69-BE94-436D-A87A-69D2587BB894}" destId="{39428EC6-A37D-45F8-915C-084FA1E4EF91}" srcOrd="0" destOrd="0" presId="urn:microsoft.com/office/officeart/2005/8/layout/vProcess5"/>
    <dgm:cxn modelId="{BFC9FFD5-C522-4E1F-B291-70D49FF64AAE}" type="presOf" srcId="{A83788E0-6EEE-442B-B612-CBC346F3C52A}" destId="{833C0597-A0D9-4F65-884B-C9952CF55B6E}" srcOrd="0" destOrd="0" presId="urn:microsoft.com/office/officeart/2005/8/layout/vProcess5"/>
    <dgm:cxn modelId="{B6E5A95B-3DB5-4C42-BFD1-92122418E05A}" srcId="{584F632B-F550-452E-BA5E-CA8919F7AD03}" destId="{105BADE2-12F4-4465-BB7E-D50865626CB1}" srcOrd="2" destOrd="0" parTransId="{567354FD-137A-4A45-8383-4BE13F6BF2DB}" sibTransId="{876F2F9B-44B5-4E3E-81B7-B1A75708FDC1}"/>
    <dgm:cxn modelId="{3A2BCC2A-92FA-4FAE-8707-BFAF79C45EAA}" type="presOf" srcId="{547CAF1D-21F3-4F1F-8C4C-AC2E85441FD5}" destId="{59AC5DDC-F020-4770-B28F-F37607C81E9E}" srcOrd="0" destOrd="0" presId="urn:microsoft.com/office/officeart/2005/8/layout/vProcess5"/>
    <dgm:cxn modelId="{A2AA7550-C00B-4780-983D-51B0CF47D39E}" type="presOf" srcId="{105BADE2-12F4-4465-BB7E-D50865626CB1}" destId="{075481E3-0B44-4077-BCBF-1120F12ABAEA}" srcOrd="0" destOrd="0" presId="urn:microsoft.com/office/officeart/2005/8/layout/vProcess5"/>
    <dgm:cxn modelId="{5F87715D-C0D9-418B-AA9D-2DC48564FF93}" srcId="{584F632B-F550-452E-BA5E-CA8919F7AD03}" destId="{098EFE69-78CA-429F-9DB4-6BD43C2B4C93}" srcOrd="1" destOrd="0" parTransId="{443FDC5B-452A-425A-8984-04A6DA765390}" sibTransId="{A83788E0-6EEE-442B-B612-CBC346F3C52A}"/>
    <dgm:cxn modelId="{A684AFF4-4287-4942-A92B-1BAF193D5005}" type="presParOf" srcId="{80139C58-2243-4279-8254-C40D7D61CD87}" destId="{D4811C41-6AED-4560-86AA-729517870CD8}" srcOrd="0" destOrd="0" presId="urn:microsoft.com/office/officeart/2005/8/layout/vProcess5"/>
    <dgm:cxn modelId="{CD8B14C4-CF45-4BD6-A82E-DC2DCDC46066}" type="presParOf" srcId="{80139C58-2243-4279-8254-C40D7D61CD87}" destId="{39428EC6-A37D-45F8-915C-084FA1E4EF91}" srcOrd="1" destOrd="0" presId="urn:microsoft.com/office/officeart/2005/8/layout/vProcess5"/>
    <dgm:cxn modelId="{6CC7363B-9755-401D-92F5-97B87B1A8257}" type="presParOf" srcId="{80139C58-2243-4279-8254-C40D7D61CD87}" destId="{51B5DFF3-3960-4944-A9DA-2A383759FEE3}" srcOrd="2" destOrd="0" presId="urn:microsoft.com/office/officeart/2005/8/layout/vProcess5"/>
    <dgm:cxn modelId="{CA209B22-A424-4FD5-95ED-95FBA8CBF4FB}" type="presParOf" srcId="{80139C58-2243-4279-8254-C40D7D61CD87}" destId="{075481E3-0B44-4077-BCBF-1120F12ABAEA}" srcOrd="3" destOrd="0" presId="urn:microsoft.com/office/officeart/2005/8/layout/vProcess5"/>
    <dgm:cxn modelId="{4A68E48D-93AE-467B-AC1E-2F5D16C01EE3}" type="presParOf" srcId="{80139C58-2243-4279-8254-C40D7D61CD87}" destId="{59AC5DDC-F020-4770-B28F-F37607C81E9E}" srcOrd="4" destOrd="0" presId="urn:microsoft.com/office/officeart/2005/8/layout/vProcess5"/>
    <dgm:cxn modelId="{F2045C5C-74E5-432E-901E-F18AFB8933F2}" type="presParOf" srcId="{80139C58-2243-4279-8254-C40D7D61CD87}" destId="{833C0597-A0D9-4F65-884B-C9952CF55B6E}" srcOrd="5" destOrd="0" presId="urn:microsoft.com/office/officeart/2005/8/layout/vProcess5"/>
    <dgm:cxn modelId="{7D2DE3DF-7C86-402D-B849-6A5FF6E9E39D}" type="presParOf" srcId="{80139C58-2243-4279-8254-C40D7D61CD87}" destId="{66FBBF4B-BEC0-4714-88E7-DF6E9886CB83}" srcOrd="6" destOrd="0" presId="urn:microsoft.com/office/officeart/2005/8/layout/vProcess5"/>
    <dgm:cxn modelId="{9C954537-9A42-4BDF-BB51-1238A2AE9CFF}" type="presParOf" srcId="{80139C58-2243-4279-8254-C40D7D61CD87}" destId="{E2F45DEC-3D81-42E4-8333-1F357B582FA1}" srcOrd="7" destOrd="0" presId="urn:microsoft.com/office/officeart/2005/8/layout/vProcess5"/>
    <dgm:cxn modelId="{552A7B65-D019-4258-9E04-63A2F1C37735}" type="presParOf" srcId="{80139C58-2243-4279-8254-C40D7D61CD87}" destId="{2A6C8678-92FD-4998-A22E-29A419F1E75E}" srcOrd="8" destOrd="0" presId="urn:microsoft.com/office/officeart/2005/8/layout/vProcess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AD55D1-096E-4F86-A87B-34921B7A9F2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C45FECB-9731-48A5-8A1D-42BBD28727AA}">
      <dgm:prSet custT="1"/>
      <dgm:spPr/>
      <dgm:t>
        <a:bodyPr/>
        <a:lstStyle/>
        <a:p>
          <a:pPr rtl="0"/>
          <a:r>
            <a:rPr lang="ru-RU" sz="2400" b="1" dirty="0" smtClean="0">
              <a:solidFill>
                <a:schemeClr val="bg2"/>
              </a:solidFill>
            </a:rPr>
            <a:t>- составление и выдача сортировочных листков;</a:t>
          </a:r>
          <a:endParaRPr lang="ru-RU" sz="2400" dirty="0">
            <a:solidFill>
              <a:schemeClr val="bg2"/>
            </a:solidFill>
          </a:endParaRPr>
        </a:p>
      </dgm:t>
    </dgm:pt>
    <dgm:pt modelId="{AA323532-3ADE-4A73-A0ED-C8D0B34BA40E}" type="parTrans" cxnId="{69076D0D-1772-4540-9EA4-BD8B75BC98FE}">
      <dgm:prSet/>
      <dgm:spPr/>
      <dgm:t>
        <a:bodyPr/>
        <a:lstStyle/>
        <a:p>
          <a:endParaRPr lang="ru-RU"/>
        </a:p>
      </dgm:t>
    </dgm:pt>
    <dgm:pt modelId="{0636FB57-B849-4EEB-AD0C-6288A02CF392}" type="sibTrans" cxnId="{69076D0D-1772-4540-9EA4-BD8B75BC98FE}">
      <dgm:prSet/>
      <dgm:spPr/>
      <dgm:t>
        <a:bodyPr/>
        <a:lstStyle/>
        <a:p>
          <a:endParaRPr lang="ru-RU"/>
        </a:p>
      </dgm:t>
    </dgm:pt>
    <dgm:pt modelId="{B8D45875-BAE4-4DAD-B5BE-B3C3D3323C1B}">
      <dgm:prSet custT="1"/>
      <dgm:spPr/>
      <dgm:t>
        <a:bodyPr/>
        <a:lstStyle/>
        <a:p>
          <a:pPr rtl="0"/>
          <a:r>
            <a:rPr lang="ru-RU" sz="2400" b="1" dirty="0" smtClean="0">
              <a:solidFill>
                <a:schemeClr val="bg2"/>
              </a:solidFill>
            </a:rPr>
            <a:t>- учет накопления вагонов на путях сортировочного парка;</a:t>
          </a:r>
          <a:endParaRPr lang="ru-RU" sz="2400" dirty="0">
            <a:solidFill>
              <a:schemeClr val="bg2"/>
            </a:solidFill>
          </a:endParaRPr>
        </a:p>
      </dgm:t>
    </dgm:pt>
    <dgm:pt modelId="{CFE44BBD-CBE0-43ED-BBEA-99EEB58181AF}" type="parTrans" cxnId="{24432045-D48F-4E08-A45E-81A90B290C9B}">
      <dgm:prSet/>
      <dgm:spPr/>
      <dgm:t>
        <a:bodyPr/>
        <a:lstStyle/>
        <a:p>
          <a:endParaRPr lang="ru-RU"/>
        </a:p>
      </dgm:t>
    </dgm:pt>
    <dgm:pt modelId="{43880FBA-75C1-4933-BAAC-4864970F0AFA}" type="sibTrans" cxnId="{24432045-D48F-4E08-A45E-81A90B290C9B}">
      <dgm:prSet/>
      <dgm:spPr/>
      <dgm:t>
        <a:bodyPr/>
        <a:lstStyle/>
        <a:p>
          <a:endParaRPr lang="ru-RU"/>
        </a:p>
      </dgm:t>
    </dgm:pt>
    <dgm:pt modelId="{46BC3018-11FB-4ED3-A228-171CD36BE66D}">
      <dgm:prSet custT="1"/>
      <dgm:spPr/>
      <dgm:t>
        <a:bodyPr/>
        <a:lstStyle/>
        <a:p>
          <a:pPr rtl="0"/>
          <a:r>
            <a:rPr lang="ru-RU" sz="2400" b="1" dirty="0" smtClean="0">
              <a:solidFill>
                <a:schemeClr val="bg2"/>
              </a:solidFill>
            </a:rPr>
            <a:t>- составление и выдачу натурных листов;</a:t>
          </a:r>
          <a:endParaRPr lang="ru-RU" sz="2400" dirty="0">
            <a:solidFill>
              <a:schemeClr val="bg2"/>
            </a:solidFill>
          </a:endParaRPr>
        </a:p>
      </dgm:t>
    </dgm:pt>
    <dgm:pt modelId="{35AACA51-C6D7-425E-9F00-6D72968E06E4}" type="parTrans" cxnId="{CE932862-F696-4537-A521-33F0C0CEE765}">
      <dgm:prSet/>
      <dgm:spPr/>
      <dgm:t>
        <a:bodyPr/>
        <a:lstStyle/>
        <a:p>
          <a:endParaRPr lang="ru-RU"/>
        </a:p>
      </dgm:t>
    </dgm:pt>
    <dgm:pt modelId="{CBD3A931-992D-4604-852B-B457EBE6CC9F}" type="sibTrans" cxnId="{CE932862-F696-4537-A521-33F0C0CEE765}">
      <dgm:prSet/>
      <dgm:spPr/>
      <dgm:t>
        <a:bodyPr/>
        <a:lstStyle/>
        <a:p>
          <a:endParaRPr lang="ru-RU"/>
        </a:p>
      </dgm:t>
    </dgm:pt>
    <dgm:pt modelId="{DD1F785A-3F8F-4A42-BC65-BEDF18023A14}">
      <dgm:prSet custT="1"/>
      <dgm:spPr/>
      <dgm:t>
        <a:bodyPr/>
        <a:lstStyle/>
        <a:p>
          <a:pPr rtl="0"/>
          <a:r>
            <a:rPr lang="ru-RU" sz="2000" b="1" dirty="0" smtClean="0">
              <a:solidFill>
                <a:schemeClr val="bg2"/>
              </a:solidFill>
            </a:rPr>
            <a:t>- анализ </a:t>
          </a:r>
          <a:r>
            <a:rPr lang="ru-RU" sz="2000" b="1" dirty="0" err="1" smtClean="0">
              <a:solidFill>
                <a:schemeClr val="bg2"/>
              </a:solidFill>
            </a:rPr>
            <a:t>вагонопотоков</a:t>
          </a:r>
          <a:r>
            <a:rPr lang="ru-RU" sz="2000" b="1" dirty="0" smtClean="0">
              <a:solidFill>
                <a:schemeClr val="bg2"/>
              </a:solidFill>
            </a:rPr>
            <a:t> и выявление нарушений плана формирования;</a:t>
          </a:r>
          <a:endParaRPr lang="ru-RU" sz="2000" dirty="0">
            <a:solidFill>
              <a:schemeClr val="bg2"/>
            </a:solidFill>
          </a:endParaRPr>
        </a:p>
      </dgm:t>
    </dgm:pt>
    <dgm:pt modelId="{F87DDE60-EC92-4387-B063-789453C2CD5F}" type="parTrans" cxnId="{78A48663-52F3-4337-AF8C-21A2FE78F202}">
      <dgm:prSet/>
      <dgm:spPr/>
      <dgm:t>
        <a:bodyPr/>
        <a:lstStyle/>
        <a:p>
          <a:endParaRPr lang="ru-RU"/>
        </a:p>
      </dgm:t>
    </dgm:pt>
    <dgm:pt modelId="{7FA9083B-C856-47AB-8D7B-8A867997014D}" type="sibTrans" cxnId="{78A48663-52F3-4337-AF8C-21A2FE78F202}">
      <dgm:prSet/>
      <dgm:spPr/>
      <dgm:t>
        <a:bodyPr/>
        <a:lstStyle/>
        <a:p>
          <a:endParaRPr lang="ru-RU"/>
        </a:p>
      </dgm:t>
    </dgm:pt>
    <dgm:pt modelId="{B7147A09-B12B-496E-ACFC-35E62297C262}">
      <dgm:prSet/>
      <dgm:spPr/>
      <dgm:t>
        <a:bodyPr/>
        <a:lstStyle/>
        <a:p>
          <a:pPr rtl="0"/>
          <a:r>
            <a:rPr lang="ru-RU" b="1" dirty="0" smtClean="0">
              <a:solidFill>
                <a:schemeClr val="bg2"/>
              </a:solidFill>
            </a:rPr>
            <a:t>- текущее планирование работы станций (АСТП);</a:t>
          </a:r>
          <a:endParaRPr lang="ru-RU" dirty="0">
            <a:solidFill>
              <a:schemeClr val="bg2"/>
            </a:solidFill>
          </a:endParaRPr>
        </a:p>
      </dgm:t>
    </dgm:pt>
    <dgm:pt modelId="{8AA7A140-E4F8-496F-8ECA-0092786B6F79}" type="parTrans" cxnId="{D228AC2B-10B8-4C24-A6D7-275B41613EFB}">
      <dgm:prSet/>
      <dgm:spPr/>
      <dgm:t>
        <a:bodyPr/>
        <a:lstStyle/>
        <a:p>
          <a:endParaRPr lang="ru-RU"/>
        </a:p>
      </dgm:t>
    </dgm:pt>
    <dgm:pt modelId="{7B453E44-64E4-49D1-A95A-DE1B4E0A733F}" type="sibTrans" cxnId="{D228AC2B-10B8-4C24-A6D7-275B41613EFB}">
      <dgm:prSet/>
      <dgm:spPr/>
      <dgm:t>
        <a:bodyPr/>
        <a:lstStyle/>
        <a:p>
          <a:endParaRPr lang="ru-RU"/>
        </a:p>
      </dgm:t>
    </dgm:pt>
    <dgm:pt modelId="{C76F02E2-C694-46D0-A0F5-4F7EB7A9CD1E}">
      <dgm:prSet/>
      <dgm:spPr/>
      <dgm:t>
        <a:bodyPr/>
        <a:lstStyle/>
        <a:p>
          <a:pPr rtl="0"/>
          <a:r>
            <a:rPr lang="ru-RU" b="1" dirty="0" smtClean="0">
              <a:solidFill>
                <a:schemeClr val="bg2"/>
              </a:solidFill>
            </a:rPr>
            <a:t>- учет наличия всех поездов и вагонов в парках станций;</a:t>
          </a:r>
          <a:endParaRPr lang="ru-RU" dirty="0">
            <a:solidFill>
              <a:schemeClr val="bg2"/>
            </a:solidFill>
          </a:endParaRPr>
        </a:p>
      </dgm:t>
    </dgm:pt>
    <dgm:pt modelId="{8EF96ABC-E057-438E-A39C-848F680AFAD7}" type="parTrans" cxnId="{DF6B6716-3C27-4D0E-ACCD-1AF5D2FA6D11}">
      <dgm:prSet/>
      <dgm:spPr/>
      <dgm:t>
        <a:bodyPr/>
        <a:lstStyle/>
        <a:p>
          <a:endParaRPr lang="ru-RU"/>
        </a:p>
      </dgm:t>
    </dgm:pt>
    <dgm:pt modelId="{DCF0B241-6083-42F1-8776-45DB378B592C}" type="sibTrans" cxnId="{DF6B6716-3C27-4D0E-ACCD-1AF5D2FA6D11}">
      <dgm:prSet/>
      <dgm:spPr/>
      <dgm:t>
        <a:bodyPr/>
        <a:lstStyle/>
        <a:p>
          <a:endParaRPr lang="ru-RU"/>
        </a:p>
      </dgm:t>
    </dgm:pt>
    <dgm:pt modelId="{ADA78EB3-DEF9-4EBC-B277-DEC570211481}">
      <dgm:prSet/>
      <dgm:spPr/>
      <dgm:t>
        <a:bodyPr/>
        <a:lstStyle/>
        <a:p>
          <a:pPr rtl="0"/>
          <a:r>
            <a:rPr lang="ru-RU" b="1" dirty="0" smtClean="0">
              <a:solidFill>
                <a:schemeClr val="bg2"/>
              </a:solidFill>
            </a:rPr>
            <a:t>- составление форм станционной отчетности.</a:t>
          </a:r>
          <a:endParaRPr lang="ru-RU" dirty="0">
            <a:solidFill>
              <a:schemeClr val="bg2"/>
            </a:solidFill>
          </a:endParaRPr>
        </a:p>
      </dgm:t>
    </dgm:pt>
    <dgm:pt modelId="{35AA819C-3AB0-41DA-9C0E-F024A0504CDF}" type="parTrans" cxnId="{E8B23947-5F2A-4EFF-ABAD-A8CC72B12AD2}">
      <dgm:prSet/>
      <dgm:spPr/>
      <dgm:t>
        <a:bodyPr/>
        <a:lstStyle/>
        <a:p>
          <a:endParaRPr lang="ru-RU"/>
        </a:p>
      </dgm:t>
    </dgm:pt>
    <dgm:pt modelId="{35ABE820-343D-4BF5-9632-D53EDD12D9F0}" type="sibTrans" cxnId="{E8B23947-5F2A-4EFF-ABAD-A8CC72B12AD2}">
      <dgm:prSet/>
      <dgm:spPr/>
      <dgm:t>
        <a:bodyPr/>
        <a:lstStyle/>
        <a:p>
          <a:endParaRPr lang="ru-RU"/>
        </a:p>
      </dgm:t>
    </dgm:pt>
    <dgm:pt modelId="{F77E5A77-85B1-4886-B9D6-0D8EDC750AE4}" type="pres">
      <dgm:prSet presAssocID="{14AD55D1-096E-4F86-A87B-34921B7A9F2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8F3084A-1D0D-4CA4-8C2A-5802DBF842E3}" type="pres">
      <dgm:prSet presAssocID="{DC45FECB-9731-48A5-8A1D-42BBD28727AA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2820A6-2A38-4470-9E59-20484381A6DE}" type="pres">
      <dgm:prSet presAssocID="{0636FB57-B849-4EEB-AD0C-6288A02CF392}" presName="spacer" presStyleCnt="0"/>
      <dgm:spPr/>
    </dgm:pt>
    <dgm:pt modelId="{1A8EE180-6DBC-44C8-9AB5-AC6C4AA79392}" type="pres">
      <dgm:prSet presAssocID="{B8D45875-BAE4-4DAD-B5BE-B3C3D3323C1B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E2C176-B403-4A33-9F04-4389448472C5}" type="pres">
      <dgm:prSet presAssocID="{43880FBA-75C1-4933-BAAC-4864970F0AFA}" presName="spacer" presStyleCnt="0"/>
      <dgm:spPr/>
    </dgm:pt>
    <dgm:pt modelId="{F8B8CD9B-2E51-48A3-968D-EB2103A443C8}" type="pres">
      <dgm:prSet presAssocID="{46BC3018-11FB-4ED3-A228-171CD36BE66D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F672D5-6E70-4FC5-9B95-D383A80160E8}" type="pres">
      <dgm:prSet presAssocID="{CBD3A931-992D-4604-852B-B457EBE6CC9F}" presName="spacer" presStyleCnt="0"/>
      <dgm:spPr/>
    </dgm:pt>
    <dgm:pt modelId="{28F563F5-6644-4AF4-9F39-C14597AE41A7}" type="pres">
      <dgm:prSet presAssocID="{DD1F785A-3F8F-4A42-BC65-BEDF18023A14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6B05DD-516B-4503-8C7D-9FDE5C5021F6}" type="pres">
      <dgm:prSet presAssocID="{7FA9083B-C856-47AB-8D7B-8A867997014D}" presName="spacer" presStyleCnt="0"/>
      <dgm:spPr/>
    </dgm:pt>
    <dgm:pt modelId="{70F5DE98-08DB-4F62-AC34-16E164D9BA08}" type="pres">
      <dgm:prSet presAssocID="{B7147A09-B12B-496E-ACFC-35E62297C262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633848-3CB1-4137-8EFB-5F125DCEE679}" type="pres">
      <dgm:prSet presAssocID="{7B453E44-64E4-49D1-A95A-DE1B4E0A733F}" presName="spacer" presStyleCnt="0"/>
      <dgm:spPr/>
    </dgm:pt>
    <dgm:pt modelId="{69CC4AF8-8C38-4931-8CDE-C6F051BC26D3}" type="pres">
      <dgm:prSet presAssocID="{C76F02E2-C694-46D0-A0F5-4F7EB7A9CD1E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757FE2-27E8-4ACD-890C-DBB15D251272}" type="pres">
      <dgm:prSet presAssocID="{DCF0B241-6083-42F1-8776-45DB378B592C}" presName="spacer" presStyleCnt="0"/>
      <dgm:spPr/>
    </dgm:pt>
    <dgm:pt modelId="{2AD508B9-66B5-4648-9F2A-7A26C225474A}" type="pres">
      <dgm:prSet presAssocID="{ADA78EB3-DEF9-4EBC-B277-DEC570211481}" presName="parentText" presStyleLbl="node1" presStyleIdx="6" presStyleCnt="7" custScaleY="10168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E932862-F696-4537-A521-33F0C0CEE765}" srcId="{14AD55D1-096E-4F86-A87B-34921B7A9F27}" destId="{46BC3018-11FB-4ED3-A228-171CD36BE66D}" srcOrd="2" destOrd="0" parTransId="{35AACA51-C6D7-425E-9F00-6D72968E06E4}" sibTransId="{CBD3A931-992D-4604-852B-B457EBE6CC9F}"/>
    <dgm:cxn modelId="{BC099E87-E70B-42DF-A280-A18085B0C16A}" type="presOf" srcId="{B7147A09-B12B-496E-ACFC-35E62297C262}" destId="{70F5DE98-08DB-4F62-AC34-16E164D9BA08}" srcOrd="0" destOrd="0" presId="urn:microsoft.com/office/officeart/2005/8/layout/vList2"/>
    <dgm:cxn modelId="{522C00CA-16DC-4DC6-92D6-47B0EE8103D9}" type="presOf" srcId="{C76F02E2-C694-46D0-A0F5-4F7EB7A9CD1E}" destId="{69CC4AF8-8C38-4931-8CDE-C6F051BC26D3}" srcOrd="0" destOrd="0" presId="urn:microsoft.com/office/officeart/2005/8/layout/vList2"/>
    <dgm:cxn modelId="{770ABA2B-D970-4845-AA86-D204F2759C11}" type="presOf" srcId="{ADA78EB3-DEF9-4EBC-B277-DEC570211481}" destId="{2AD508B9-66B5-4648-9F2A-7A26C225474A}" srcOrd="0" destOrd="0" presId="urn:microsoft.com/office/officeart/2005/8/layout/vList2"/>
    <dgm:cxn modelId="{CC0CB7C4-7C50-41DB-A577-F6EAA1264C26}" type="presOf" srcId="{DD1F785A-3F8F-4A42-BC65-BEDF18023A14}" destId="{28F563F5-6644-4AF4-9F39-C14597AE41A7}" srcOrd="0" destOrd="0" presId="urn:microsoft.com/office/officeart/2005/8/layout/vList2"/>
    <dgm:cxn modelId="{E8B23947-5F2A-4EFF-ABAD-A8CC72B12AD2}" srcId="{14AD55D1-096E-4F86-A87B-34921B7A9F27}" destId="{ADA78EB3-DEF9-4EBC-B277-DEC570211481}" srcOrd="6" destOrd="0" parTransId="{35AA819C-3AB0-41DA-9C0E-F024A0504CDF}" sibTransId="{35ABE820-343D-4BF5-9632-D53EDD12D9F0}"/>
    <dgm:cxn modelId="{F93762A8-A4E1-4CD6-A1B5-549F99DFF7C7}" type="presOf" srcId="{46BC3018-11FB-4ED3-A228-171CD36BE66D}" destId="{F8B8CD9B-2E51-48A3-968D-EB2103A443C8}" srcOrd="0" destOrd="0" presId="urn:microsoft.com/office/officeart/2005/8/layout/vList2"/>
    <dgm:cxn modelId="{D228AC2B-10B8-4C24-A6D7-275B41613EFB}" srcId="{14AD55D1-096E-4F86-A87B-34921B7A9F27}" destId="{B7147A09-B12B-496E-ACFC-35E62297C262}" srcOrd="4" destOrd="0" parTransId="{8AA7A140-E4F8-496F-8ECA-0092786B6F79}" sibTransId="{7B453E44-64E4-49D1-A95A-DE1B4E0A733F}"/>
    <dgm:cxn modelId="{436A2D78-06E2-4DB2-A707-2E31E9448F5D}" type="presOf" srcId="{B8D45875-BAE4-4DAD-B5BE-B3C3D3323C1B}" destId="{1A8EE180-6DBC-44C8-9AB5-AC6C4AA79392}" srcOrd="0" destOrd="0" presId="urn:microsoft.com/office/officeart/2005/8/layout/vList2"/>
    <dgm:cxn modelId="{DF6B6716-3C27-4D0E-ACCD-1AF5D2FA6D11}" srcId="{14AD55D1-096E-4F86-A87B-34921B7A9F27}" destId="{C76F02E2-C694-46D0-A0F5-4F7EB7A9CD1E}" srcOrd="5" destOrd="0" parTransId="{8EF96ABC-E057-438E-A39C-848F680AFAD7}" sibTransId="{DCF0B241-6083-42F1-8776-45DB378B592C}"/>
    <dgm:cxn modelId="{F066DDB9-790E-44E4-902E-8E7F58820014}" type="presOf" srcId="{14AD55D1-096E-4F86-A87B-34921B7A9F27}" destId="{F77E5A77-85B1-4886-B9D6-0D8EDC750AE4}" srcOrd="0" destOrd="0" presId="urn:microsoft.com/office/officeart/2005/8/layout/vList2"/>
    <dgm:cxn modelId="{5155CCFF-F820-4B29-9CE0-6B806095EE5F}" type="presOf" srcId="{DC45FECB-9731-48A5-8A1D-42BBD28727AA}" destId="{28F3084A-1D0D-4CA4-8C2A-5802DBF842E3}" srcOrd="0" destOrd="0" presId="urn:microsoft.com/office/officeart/2005/8/layout/vList2"/>
    <dgm:cxn modelId="{78A48663-52F3-4337-AF8C-21A2FE78F202}" srcId="{14AD55D1-096E-4F86-A87B-34921B7A9F27}" destId="{DD1F785A-3F8F-4A42-BC65-BEDF18023A14}" srcOrd="3" destOrd="0" parTransId="{F87DDE60-EC92-4387-B063-789453C2CD5F}" sibTransId="{7FA9083B-C856-47AB-8D7B-8A867997014D}"/>
    <dgm:cxn modelId="{24432045-D48F-4E08-A45E-81A90B290C9B}" srcId="{14AD55D1-096E-4F86-A87B-34921B7A9F27}" destId="{B8D45875-BAE4-4DAD-B5BE-B3C3D3323C1B}" srcOrd="1" destOrd="0" parTransId="{CFE44BBD-CBE0-43ED-BBEA-99EEB58181AF}" sibTransId="{43880FBA-75C1-4933-BAAC-4864970F0AFA}"/>
    <dgm:cxn modelId="{69076D0D-1772-4540-9EA4-BD8B75BC98FE}" srcId="{14AD55D1-096E-4F86-A87B-34921B7A9F27}" destId="{DC45FECB-9731-48A5-8A1D-42BBD28727AA}" srcOrd="0" destOrd="0" parTransId="{AA323532-3ADE-4A73-A0ED-C8D0B34BA40E}" sibTransId="{0636FB57-B849-4EEB-AD0C-6288A02CF392}"/>
    <dgm:cxn modelId="{8B1F46AA-29DC-4A50-BCB3-21094E167FE5}" type="presParOf" srcId="{F77E5A77-85B1-4886-B9D6-0D8EDC750AE4}" destId="{28F3084A-1D0D-4CA4-8C2A-5802DBF842E3}" srcOrd="0" destOrd="0" presId="urn:microsoft.com/office/officeart/2005/8/layout/vList2"/>
    <dgm:cxn modelId="{A7CE9F3A-A708-4DBC-9C08-0DCD52B4C3A6}" type="presParOf" srcId="{F77E5A77-85B1-4886-B9D6-0D8EDC750AE4}" destId="{462820A6-2A38-4470-9E59-20484381A6DE}" srcOrd="1" destOrd="0" presId="urn:microsoft.com/office/officeart/2005/8/layout/vList2"/>
    <dgm:cxn modelId="{C0C49CD8-B570-49F3-8E87-E6AA9333C4A0}" type="presParOf" srcId="{F77E5A77-85B1-4886-B9D6-0D8EDC750AE4}" destId="{1A8EE180-6DBC-44C8-9AB5-AC6C4AA79392}" srcOrd="2" destOrd="0" presId="urn:microsoft.com/office/officeart/2005/8/layout/vList2"/>
    <dgm:cxn modelId="{51A92CF1-616B-4E11-A33F-27770734DDF6}" type="presParOf" srcId="{F77E5A77-85B1-4886-B9D6-0D8EDC750AE4}" destId="{BCE2C176-B403-4A33-9F04-4389448472C5}" srcOrd="3" destOrd="0" presId="urn:microsoft.com/office/officeart/2005/8/layout/vList2"/>
    <dgm:cxn modelId="{F03ECD90-FD35-46CB-8229-13FD02E26AD0}" type="presParOf" srcId="{F77E5A77-85B1-4886-B9D6-0D8EDC750AE4}" destId="{F8B8CD9B-2E51-48A3-968D-EB2103A443C8}" srcOrd="4" destOrd="0" presId="urn:microsoft.com/office/officeart/2005/8/layout/vList2"/>
    <dgm:cxn modelId="{D506C01F-DACD-4A45-8ABC-00375E4784C7}" type="presParOf" srcId="{F77E5A77-85B1-4886-B9D6-0D8EDC750AE4}" destId="{9CF672D5-6E70-4FC5-9B95-D383A80160E8}" srcOrd="5" destOrd="0" presId="urn:microsoft.com/office/officeart/2005/8/layout/vList2"/>
    <dgm:cxn modelId="{DBE404E2-4CB7-4073-869D-CC66E86D7616}" type="presParOf" srcId="{F77E5A77-85B1-4886-B9D6-0D8EDC750AE4}" destId="{28F563F5-6644-4AF4-9F39-C14597AE41A7}" srcOrd="6" destOrd="0" presId="urn:microsoft.com/office/officeart/2005/8/layout/vList2"/>
    <dgm:cxn modelId="{1EDCEB2D-518B-4846-8102-3C3C7FB3A215}" type="presParOf" srcId="{F77E5A77-85B1-4886-B9D6-0D8EDC750AE4}" destId="{866B05DD-516B-4503-8C7D-9FDE5C5021F6}" srcOrd="7" destOrd="0" presId="urn:microsoft.com/office/officeart/2005/8/layout/vList2"/>
    <dgm:cxn modelId="{C21579CA-A659-4D52-AB2D-A9AFB4905625}" type="presParOf" srcId="{F77E5A77-85B1-4886-B9D6-0D8EDC750AE4}" destId="{70F5DE98-08DB-4F62-AC34-16E164D9BA08}" srcOrd="8" destOrd="0" presId="urn:microsoft.com/office/officeart/2005/8/layout/vList2"/>
    <dgm:cxn modelId="{0D0B7577-50EF-4D95-A833-4CF03D925DCC}" type="presParOf" srcId="{F77E5A77-85B1-4886-B9D6-0D8EDC750AE4}" destId="{D1633848-3CB1-4137-8EFB-5F125DCEE679}" srcOrd="9" destOrd="0" presId="urn:microsoft.com/office/officeart/2005/8/layout/vList2"/>
    <dgm:cxn modelId="{5C1B9AEE-C585-4B5F-B5C6-84A2ADEDBA45}" type="presParOf" srcId="{F77E5A77-85B1-4886-B9D6-0D8EDC750AE4}" destId="{69CC4AF8-8C38-4931-8CDE-C6F051BC26D3}" srcOrd="10" destOrd="0" presId="urn:microsoft.com/office/officeart/2005/8/layout/vList2"/>
    <dgm:cxn modelId="{CBB61728-9C56-474E-903C-92ED73302AB9}" type="presParOf" srcId="{F77E5A77-85B1-4886-B9D6-0D8EDC750AE4}" destId="{D2757FE2-27E8-4ACD-890C-DBB15D251272}" srcOrd="11" destOrd="0" presId="urn:microsoft.com/office/officeart/2005/8/layout/vList2"/>
    <dgm:cxn modelId="{AF58B1C6-796D-46CC-9EC3-1E591E02B493}" type="presParOf" srcId="{F77E5A77-85B1-4886-B9D6-0D8EDC750AE4}" destId="{2AD508B9-66B5-4648-9F2A-7A26C225474A}" srcOrd="12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7491FC2-B803-481A-AB77-DA5573946E7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5F74683-7125-4840-8075-BABF72E2681A}">
      <dgm:prSet custT="1"/>
      <dgm:spPr/>
      <dgm:t>
        <a:bodyPr/>
        <a:lstStyle/>
        <a:p>
          <a:pPr algn="ctr" rtl="0"/>
          <a:r>
            <a:rPr lang="ru-RU" sz="1800" b="1" dirty="0" smtClean="0">
              <a:solidFill>
                <a:schemeClr val="bg2"/>
              </a:solidFill>
            </a:rPr>
            <a:t>- ПОЕЗДАХ, НАХОДЯЩИХСЯ НА ПОДХОДЕ К СТАНЦИИ, ИХ СОСТАВЕ И ВРЕМЕНИ ПРИБЫТИЯ;</a:t>
          </a:r>
          <a:endParaRPr lang="ru-RU" sz="1800" dirty="0">
            <a:solidFill>
              <a:schemeClr val="bg2"/>
            </a:solidFill>
          </a:endParaRPr>
        </a:p>
      </dgm:t>
    </dgm:pt>
    <dgm:pt modelId="{6748ABF5-0708-4C87-B274-F30FEB12AEB2}" type="parTrans" cxnId="{EA2E957D-1A0E-4C38-B1E3-58B1E00A62BE}">
      <dgm:prSet/>
      <dgm:spPr/>
      <dgm:t>
        <a:bodyPr/>
        <a:lstStyle/>
        <a:p>
          <a:endParaRPr lang="ru-RU"/>
        </a:p>
      </dgm:t>
    </dgm:pt>
    <dgm:pt modelId="{E446EB7C-23CE-42F2-8D52-E5547BDC9321}" type="sibTrans" cxnId="{EA2E957D-1A0E-4C38-B1E3-58B1E00A62BE}">
      <dgm:prSet/>
      <dgm:spPr/>
      <dgm:t>
        <a:bodyPr/>
        <a:lstStyle/>
        <a:p>
          <a:endParaRPr lang="ru-RU"/>
        </a:p>
      </dgm:t>
    </dgm:pt>
    <dgm:pt modelId="{8577D112-0927-4E66-886E-22788CD5E6F6}">
      <dgm:prSet custT="1"/>
      <dgm:spPr/>
      <dgm:t>
        <a:bodyPr/>
        <a:lstStyle/>
        <a:p>
          <a:pPr algn="ctr" rtl="0"/>
          <a:r>
            <a:rPr lang="ru-RU" sz="1800" b="1" dirty="0" smtClean="0">
              <a:solidFill>
                <a:schemeClr val="bg2"/>
              </a:solidFill>
            </a:rPr>
            <a:t>- СОСТОЯНИИ И РАЗМЕЩЕНИИ ПОЕЗДОВ В ПРИЕМО-ОТПРАВОЧНЫХ ПАРКАХ СТАНЦИИ;</a:t>
          </a:r>
          <a:endParaRPr lang="ru-RU" sz="1800" dirty="0">
            <a:solidFill>
              <a:schemeClr val="bg2"/>
            </a:solidFill>
          </a:endParaRPr>
        </a:p>
      </dgm:t>
    </dgm:pt>
    <dgm:pt modelId="{1AB4C9DA-BEC6-44CB-95BD-1ABE3694BDCE}" type="parTrans" cxnId="{160680F6-D440-4FFD-B0CA-64A21EA2807D}">
      <dgm:prSet/>
      <dgm:spPr/>
      <dgm:t>
        <a:bodyPr/>
        <a:lstStyle/>
        <a:p>
          <a:endParaRPr lang="ru-RU"/>
        </a:p>
      </dgm:t>
    </dgm:pt>
    <dgm:pt modelId="{64BF7BA0-646C-42AE-A73B-35CE3720C950}" type="sibTrans" cxnId="{160680F6-D440-4FFD-B0CA-64A21EA2807D}">
      <dgm:prSet/>
      <dgm:spPr/>
      <dgm:t>
        <a:bodyPr/>
        <a:lstStyle/>
        <a:p>
          <a:endParaRPr lang="ru-RU"/>
        </a:p>
      </dgm:t>
    </dgm:pt>
    <dgm:pt modelId="{5C80D83E-9C98-4A1B-91E9-4C7BAEC25EE3}">
      <dgm:prSet custT="1"/>
      <dgm:spPr/>
      <dgm:t>
        <a:bodyPr/>
        <a:lstStyle/>
        <a:p>
          <a:pPr algn="ctr" rtl="0"/>
          <a:r>
            <a:rPr lang="ru-RU" sz="1800" b="1" dirty="0" smtClean="0">
              <a:solidFill>
                <a:schemeClr val="bg2"/>
              </a:solidFill>
            </a:rPr>
            <a:t>- РАСПОЛОЖЕНИИ ВАГОНОВ НА ПУТЯХ СОРТИРОВОЧНОГО ПАРКА;</a:t>
          </a:r>
          <a:endParaRPr lang="ru-RU" sz="1800" dirty="0">
            <a:solidFill>
              <a:schemeClr val="bg2"/>
            </a:solidFill>
          </a:endParaRPr>
        </a:p>
      </dgm:t>
    </dgm:pt>
    <dgm:pt modelId="{44BA2AC3-C891-4F54-AD72-7EBBA14FAFF0}" type="parTrans" cxnId="{DCF16894-AF4F-4E3E-A763-84947783B995}">
      <dgm:prSet/>
      <dgm:spPr/>
      <dgm:t>
        <a:bodyPr/>
        <a:lstStyle/>
        <a:p>
          <a:endParaRPr lang="ru-RU"/>
        </a:p>
      </dgm:t>
    </dgm:pt>
    <dgm:pt modelId="{5B1ACCCB-4317-407B-BFE5-24085ECAC463}" type="sibTrans" cxnId="{DCF16894-AF4F-4E3E-A763-84947783B995}">
      <dgm:prSet/>
      <dgm:spPr/>
      <dgm:t>
        <a:bodyPr/>
        <a:lstStyle/>
        <a:p>
          <a:endParaRPr lang="ru-RU"/>
        </a:p>
      </dgm:t>
    </dgm:pt>
    <dgm:pt modelId="{2FE82DF9-CCD6-4022-9D75-4ED0A9C63927}">
      <dgm:prSet custT="1"/>
      <dgm:spPr/>
      <dgm:t>
        <a:bodyPr/>
        <a:lstStyle/>
        <a:p>
          <a:pPr algn="ctr" rtl="0"/>
          <a:r>
            <a:rPr lang="ru-RU" sz="1800" b="1" dirty="0" smtClean="0">
              <a:solidFill>
                <a:schemeClr val="bg2"/>
              </a:solidFill>
            </a:rPr>
            <a:t>- НАКОПЛЕНИИ СОСТАВОВ КАЖДОГО НАЗНАЧЕНИЯ</a:t>
          </a:r>
          <a:r>
            <a:rPr lang="ru-RU" sz="1600" b="1" dirty="0" smtClean="0">
              <a:solidFill>
                <a:schemeClr val="bg2"/>
              </a:solidFill>
            </a:rPr>
            <a:t>;</a:t>
          </a:r>
          <a:endParaRPr lang="ru-RU" sz="1600" dirty="0">
            <a:solidFill>
              <a:schemeClr val="bg2"/>
            </a:solidFill>
          </a:endParaRPr>
        </a:p>
      </dgm:t>
    </dgm:pt>
    <dgm:pt modelId="{DDCE6620-C977-497B-AE7C-D27395E950D1}" type="parTrans" cxnId="{455AA551-D5F8-48FE-B0F1-ACF2CBBD6EFE}">
      <dgm:prSet/>
      <dgm:spPr/>
      <dgm:t>
        <a:bodyPr/>
        <a:lstStyle/>
        <a:p>
          <a:endParaRPr lang="ru-RU"/>
        </a:p>
      </dgm:t>
    </dgm:pt>
    <dgm:pt modelId="{A16A0529-2174-4F41-9C7A-B05C29B0A554}" type="sibTrans" cxnId="{455AA551-D5F8-48FE-B0F1-ACF2CBBD6EFE}">
      <dgm:prSet/>
      <dgm:spPr/>
      <dgm:t>
        <a:bodyPr/>
        <a:lstStyle/>
        <a:p>
          <a:endParaRPr lang="ru-RU"/>
        </a:p>
      </dgm:t>
    </dgm:pt>
    <dgm:pt modelId="{94583E9D-1077-46F1-A4B8-32FA4EA97E81}">
      <dgm:prSet custT="1"/>
      <dgm:spPr/>
      <dgm:t>
        <a:bodyPr/>
        <a:lstStyle/>
        <a:p>
          <a:pPr algn="ctr" rtl="0"/>
          <a:r>
            <a:rPr lang="ru-RU" sz="1800" b="1" dirty="0" smtClean="0">
              <a:solidFill>
                <a:schemeClr val="bg2"/>
              </a:solidFill>
            </a:rPr>
            <a:t>- ГОТОВНОСТИ СОСТАВОВ К ОТПРАВЛЕНИЮ.</a:t>
          </a:r>
          <a:endParaRPr lang="ru-RU" sz="1800" b="1" dirty="0">
            <a:solidFill>
              <a:schemeClr val="bg2"/>
            </a:solidFill>
          </a:endParaRPr>
        </a:p>
      </dgm:t>
    </dgm:pt>
    <dgm:pt modelId="{6BCFFE0A-C2D6-4B90-8F5A-5818DE8C0A7B}" type="parTrans" cxnId="{7CBDE0AF-E4F1-4E62-B8CC-5758B8EBA75F}">
      <dgm:prSet/>
      <dgm:spPr/>
      <dgm:t>
        <a:bodyPr/>
        <a:lstStyle/>
        <a:p>
          <a:endParaRPr lang="ru-RU"/>
        </a:p>
      </dgm:t>
    </dgm:pt>
    <dgm:pt modelId="{E8036CF5-98EF-46AC-9412-D73B8CDEF4B1}" type="sibTrans" cxnId="{7CBDE0AF-E4F1-4E62-B8CC-5758B8EBA75F}">
      <dgm:prSet/>
      <dgm:spPr/>
      <dgm:t>
        <a:bodyPr/>
        <a:lstStyle/>
        <a:p>
          <a:endParaRPr lang="ru-RU"/>
        </a:p>
      </dgm:t>
    </dgm:pt>
    <dgm:pt modelId="{AFBEB58C-4A56-4515-A706-420B5C7C9F76}" type="pres">
      <dgm:prSet presAssocID="{C7491FC2-B803-481A-AB77-DA5573946E7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B9D3E0D-856E-4596-B431-79A7270AD68E}" type="pres">
      <dgm:prSet presAssocID="{C5F74683-7125-4840-8075-BABF72E2681A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0EC1FE-7442-41BB-B72E-7BA297DBFACE}" type="pres">
      <dgm:prSet presAssocID="{E446EB7C-23CE-42F2-8D52-E5547BDC9321}" presName="spacer" presStyleCnt="0"/>
      <dgm:spPr/>
    </dgm:pt>
    <dgm:pt modelId="{E1D2BA62-2E53-4385-BE96-FBD426C2A6E8}" type="pres">
      <dgm:prSet presAssocID="{8577D112-0927-4E66-886E-22788CD5E6F6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0818AA-C76C-4368-9C38-644CDE1A4ACE}" type="pres">
      <dgm:prSet presAssocID="{64BF7BA0-646C-42AE-A73B-35CE3720C950}" presName="spacer" presStyleCnt="0"/>
      <dgm:spPr/>
    </dgm:pt>
    <dgm:pt modelId="{74092B23-BC69-41C7-954A-EE77F21B9849}" type="pres">
      <dgm:prSet presAssocID="{5C80D83E-9C98-4A1B-91E9-4C7BAEC25EE3}" presName="parentText" presStyleLbl="node1" presStyleIdx="2" presStyleCnt="5" custLinFactNeighborX="1204" custLinFactNeighborY="-2601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565148-E2FD-4054-9682-05315361C587}" type="pres">
      <dgm:prSet presAssocID="{5B1ACCCB-4317-407B-BFE5-24085ECAC463}" presName="spacer" presStyleCnt="0"/>
      <dgm:spPr/>
    </dgm:pt>
    <dgm:pt modelId="{DA5520AD-212B-4179-B9E2-5A429893F8E3}" type="pres">
      <dgm:prSet presAssocID="{2FE82DF9-CCD6-4022-9D75-4ED0A9C63927}" presName="parentText" presStyleLbl="node1" presStyleIdx="3" presStyleCnt="5" custLinFactNeighborX="-1204" custLinFactNeighborY="-2718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C9E368-43EE-4D70-BA62-6F03520ABB96}" type="pres">
      <dgm:prSet presAssocID="{A16A0529-2174-4F41-9C7A-B05C29B0A554}" presName="spacer" presStyleCnt="0"/>
      <dgm:spPr/>
    </dgm:pt>
    <dgm:pt modelId="{773BD5DA-3C69-4F6A-9466-37E2F49EAB86}" type="pres">
      <dgm:prSet presAssocID="{94583E9D-1077-46F1-A4B8-32FA4EA97E8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B57FB2E-35AC-4FE7-B0FA-D68A785DA533}" type="presOf" srcId="{2FE82DF9-CCD6-4022-9D75-4ED0A9C63927}" destId="{DA5520AD-212B-4179-B9E2-5A429893F8E3}" srcOrd="0" destOrd="0" presId="urn:microsoft.com/office/officeart/2005/8/layout/vList2"/>
    <dgm:cxn modelId="{455AA551-D5F8-48FE-B0F1-ACF2CBBD6EFE}" srcId="{C7491FC2-B803-481A-AB77-DA5573946E7D}" destId="{2FE82DF9-CCD6-4022-9D75-4ED0A9C63927}" srcOrd="3" destOrd="0" parTransId="{DDCE6620-C977-497B-AE7C-D27395E950D1}" sibTransId="{A16A0529-2174-4F41-9C7A-B05C29B0A554}"/>
    <dgm:cxn modelId="{7CBDE0AF-E4F1-4E62-B8CC-5758B8EBA75F}" srcId="{C7491FC2-B803-481A-AB77-DA5573946E7D}" destId="{94583E9D-1077-46F1-A4B8-32FA4EA97E81}" srcOrd="4" destOrd="0" parTransId="{6BCFFE0A-C2D6-4B90-8F5A-5818DE8C0A7B}" sibTransId="{E8036CF5-98EF-46AC-9412-D73B8CDEF4B1}"/>
    <dgm:cxn modelId="{6843E4EE-195F-41AB-8A42-761C5CED3078}" type="presOf" srcId="{94583E9D-1077-46F1-A4B8-32FA4EA97E81}" destId="{773BD5DA-3C69-4F6A-9466-37E2F49EAB86}" srcOrd="0" destOrd="0" presId="urn:microsoft.com/office/officeart/2005/8/layout/vList2"/>
    <dgm:cxn modelId="{160680F6-D440-4FFD-B0CA-64A21EA2807D}" srcId="{C7491FC2-B803-481A-AB77-DA5573946E7D}" destId="{8577D112-0927-4E66-886E-22788CD5E6F6}" srcOrd="1" destOrd="0" parTransId="{1AB4C9DA-BEC6-44CB-95BD-1ABE3694BDCE}" sibTransId="{64BF7BA0-646C-42AE-A73B-35CE3720C950}"/>
    <dgm:cxn modelId="{DCF16894-AF4F-4E3E-A763-84947783B995}" srcId="{C7491FC2-B803-481A-AB77-DA5573946E7D}" destId="{5C80D83E-9C98-4A1B-91E9-4C7BAEC25EE3}" srcOrd="2" destOrd="0" parTransId="{44BA2AC3-C891-4F54-AD72-7EBBA14FAFF0}" sibTransId="{5B1ACCCB-4317-407B-BFE5-24085ECAC463}"/>
    <dgm:cxn modelId="{EA2E957D-1A0E-4C38-B1E3-58B1E00A62BE}" srcId="{C7491FC2-B803-481A-AB77-DA5573946E7D}" destId="{C5F74683-7125-4840-8075-BABF72E2681A}" srcOrd="0" destOrd="0" parTransId="{6748ABF5-0708-4C87-B274-F30FEB12AEB2}" sibTransId="{E446EB7C-23CE-42F2-8D52-E5547BDC9321}"/>
    <dgm:cxn modelId="{8F4EC91B-F053-4C6F-848C-9BFE0FA3634C}" type="presOf" srcId="{C5F74683-7125-4840-8075-BABF72E2681A}" destId="{0B9D3E0D-856E-4596-B431-79A7270AD68E}" srcOrd="0" destOrd="0" presId="urn:microsoft.com/office/officeart/2005/8/layout/vList2"/>
    <dgm:cxn modelId="{F35CA3A8-DBE1-4E4C-B989-8C0D09AF106C}" type="presOf" srcId="{8577D112-0927-4E66-886E-22788CD5E6F6}" destId="{E1D2BA62-2E53-4385-BE96-FBD426C2A6E8}" srcOrd="0" destOrd="0" presId="urn:microsoft.com/office/officeart/2005/8/layout/vList2"/>
    <dgm:cxn modelId="{D3AFD781-F0C1-4AC7-A40F-F0D0AE3A897A}" type="presOf" srcId="{C7491FC2-B803-481A-AB77-DA5573946E7D}" destId="{AFBEB58C-4A56-4515-A706-420B5C7C9F76}" srcOrd="0" destOrd="0" presId="urn:microsoft.com/office/officeart/2005/8/layout/vList2"/>
    <dgm:cxn modelId="{67805D86-3787-4E3A-B54E-16E55F3EE686}" type="presOf" srcId="{5C80D83E-9C98-4A1B-91E9-4C7BAEC25EE3}" destId="{74092B23-BC69-41C7-954A-EE77F21B9849}" srcOrd="0" destOrd="0" presId="urn:microsoft.com/office/officeart/2005/8/layout/vList2"/>
    <dgm:cxn modelId="{955AA670-E5EB-43CC-9229-7F1E9B671A23}" type="presParOf" srcId="{AFBEB58C-4A56-4515-A706-420B5C7C9F76}" destId="{0B9D3E0D-856E-4596-B431-79A7270AD68E}" srcOrd="0" destOrd="0" presId="urn:microsoft.com/office/officeart/2005/8/layout/vList2"/>
    <dgm:cxn modelId="{E908D25D-A2D9-4F6E-9598-F887EA4A27B5}" type="presParOf" srcId="{AFBEB58C-4A56-4515-A706-420B5C7C9F76}" destId="{670EC1FE-7442-41BB-B72E-7BA297DBFACE}" srcOrd="1" destOrd="0" presId="urn:microsoft.com/office/officeart/2005/8/layout/vList2"/>
    <dgm:cxn modelId="{82EF0B18-44B9-4001-9E06-8A3D553B1F76}" type="presParOf" srcId="{AFBEB58C-4A56-4515-A706-420B5C7C9F76}" destId="{E1D2BA62-2E53-4385-BE96-FBD426C2A6E8}" srcOrd="2" destOrd="0" presId="urn:microsoft.com/office/officeart/2005/8/layout/vList2"/>
    <dgm:cxn modelId="{4225E09E-CB81-46B9-A517-393E2E70BF09}" type="presParOf" srcId="{AFBEB58C-4A56-4515-A706-420B5C7C9F76}" destId="{EA0818AA-C76C-4368-9C38-644CDE1A4ACE}" srcOrd="3" destOrd="0" presId="urn:microsoft.com/office/officeart/2005/8/layout/vList2"/>
    <dgm:cxn modelId="{16D3B382-01A6-4F8C-9E31-A12120A434E0}" type="presParOf" srcId="{AFBEB58C-4A56-4515-A706-420B5C7C9F76}" destId="{74092B23-BC69-41C7-954A-EE77F21B9849}" srcOrd="4" destOrd="0" presId="urn:microsoft.com/office/officeart/2005/8/layout/vList2"/>
    <dgm:cxn modelId="{F0513E87-4F5D-421B-A2AF-D4CE5FA69F9B}" type="presParOf" srcId="{AFBEB58C-4A56-4515-A706-420B5C7C9F76}" destId="{FD565148-E2FD-4054-9682-05315361C587}" srcOrd="5" destOrd="0" presId="urn:microsoft.com/office/officeart/2005/8/layout/vList2"/>
    <dgm:cxn modelId="{4F735CDF-69E6-45E5-B0A2-826360EF342B}" type="presParOf" srcId="{AFBEB58C-4A56-4515-A706-420B5C7C9F76}" destId="{DA5520AD-212B-4179-B9E2-5A429893F8E3}" srcOrd="6" destOrd="0" presId="urn:microsoft.com/office/officeart/2005/8/layout/vList2"/>
    <dgm:cxn modelId="{E00BD7EF-2823-4726-81DF-BC2FA963EE52}" type="presParOf" srcId="{AFBEB58C-4A56-4515-A706-420B5C7C9F76}" destId="{BAC9E368-43EE-4D70-BA62-6F03520ABB96}" srcOrd="7" destOrd="0" presId="urn:microsoft.com/office/officeart/2005/8/layout/vList2"/>
    <dgm:cxn modelId="{F5FF2513-1335-4EA8-A3C8-4CCD34EE28B9}" type="presParOf" srcId="{AFBEB58C-4A56-4515-A706-420B5C7C9F76}" destId="{773BD5DA-3C69-4F6A-9466-37E2F49EAB86}" srcOrd="8" destOrd="0" presId="urn:microsoft.com/office/officeart/2005/8/layout/vList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859B734-8B6F-4AD1-BFC0-E8ABB21456FE}" type="doc">
      <dgm:prSet loTypeId="urn:microsoft.com/office/officeart/2005/8/layout/chevron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34151BF8-74AE-4A21-AD96-CB61D1C6FDBA}">
      <dgm:prSet phldrT="[Текст]"/>
      <dgm:spPr/>
      <dgm:t>
        <a:bodyPr/>
        <a:lstStyle/>
        <a:p>
          <a:r>
            <a:rPr lang="ru-RU" dirty="0" smtClean="0">
              <a:solidFill>
                <a:schemeClr val="bg2"/>
              </a:solidFill>
            </a:rPr>
            <a:t>1.</a:t>
          </a:r>
          <a:endParaRPr lang="ru-RU" dirty="0">
            <a:solidFill>
              <a:schemeClr val="bg2"/>
            </a:solidFill>
          </a:endParaRPr>
        </a:p>
      </dgm:t>
    </dgm:pt>
    <dgm:pt modelId="{90F108CF-7677-417F-9D11-A3958A008B48}" type="parTrans" cxnId="{BE4F6416-E711-4F40-939E-C17F75E5F84B}">
      <dgm:prSet/>
      <dgm:spPr/>
      <dgm:t>
        <a:bodyPr/>
        <a:lstStyle/>
        <a:p>
          <a:endParaRPr lang="ru-RU"/>
        </a:p>
      </dgm:t>
    </dgm:pt>
    <dgm:pt modelId="{21894EFE-9D57-45D1-AF05-4773D5C96417}" type="sibTrans" cxnId="{BE4F6416-E711-4F40-939E-C17F75E5F84B}">
      <dgm:prSet/>
      <dgm:spPr/>
      <dgm:t>
        <a:bodyPr/>
        <a:lstStyle/>
        <a:p>
          <a:endParaRPr lang="ru-RU"/>
        </a:p>
      </dgm:t>
    </dgm:pt>
    <dgm:pt modelId="{CB3684CE-AD1D-4F40-8F17-FD16275B6695}">
      <dgm:prSet phldrT="[Текст]"/>
      <dgm:spPr/>
      <dgm:t>
        <a:bodyPr/>
        <a:lstStyle/>
        <a:p>
          <a:r>
            <a:rPr lang="ru-RU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ОБЪЕДИНЯЕТ ИНФОРМАЦИЮ О ТЕХНИЧЕСКОМ СОСТОЯНИИ ВАГОНА, ИМЕЮЩУЮСЯ В АСОУП И ЕЕ ФУНКЦИОНАЛЬНЫХ КОМПЛЕКСАХ, С ИНФОРМАЦИЕЙ ОБ ИХ РАЗМЕЩЕНИИ В ПОЕЗДАХ И НА ПУТЯХ СТАНЦИИ И УВЯЗЫВАЕТ ЭТУ ИНФОРМАЦИЮ С ДОПОЛНИТЕЛЬНО РАЗРАБАТЫВАЕМЫМИ КОМПЛЕКСАМИ ЗАДАЧ В АСОУП И НА СТАНЦИИ;</a:t>
          </a:r>
          <a:endParaRPr lang="ru-RU" dirty="0"/>
        </a:p>
      </dgm:t>
    </dgm:pt>
    <dgm:pt modelId="{6A5F50AC-A9ED-4E4B-9583-631FED39ADC0}" type="parTrans" cxnId="{E4DD0C94-3BB4-4D96-ADB2-C11D9B7E0C6F}">
      <dgm:prSet/>
      <dgm:spPr/>
      <dgm:t>
        <a:bodyPr/>
        <a:lstStyle/>
        <a:p>
          <a:endParaRPr lang="ru-RU"/>
        </a:p>
      </dgm:t>
    </dgm:pt>
    <dgm:pt modelId="{6B1465AE-71C2-47A2-ABAC-6795D4E51CBB}" type="sibTrans" cxnId="{E4DD0C94-3BB4-4D96-ADB2-C11D9B7E0C6F}">
      <dgm:prSet/>
      <dgm:spPr/>
      <dgm:t>
        <a:bodyPr/>
        <a:lstStyle/>
        <a:p>
          <a:endParaRPr lang="ru-RU"/>
        </a:p>
      </dgm:t>
    </dgm:pt>
    <dgm:pt modelId="{5A510BB3-6A02-4637-95BC-C9D73402E401}">
      <dgm:prSet phldrT="[Текст]"/>
      <dgm:spPr/>
      <dgm:t>
        <a:bodyPr/>
        <a:lstStyle/>
        <a:p>
          <a:r>
            <a:rPr lang="ru-RU" dirty="0" smtClean="0">
              <a:solidFill>
                <a:schemeClr val="bg2"/>
              </a:solidFill>
            </a:rPr>
            <a:t>2.</a:t>
          </a:r>
          <a:endParaRPr lang="ru-RU" dirty="0">
            <a:solidFill>
              <a:schemeClr val="bg2"/>
            </a:solidFill>
          </a:endParaRPr>
        </a:p>
      </dgm:t>
    </dgm:pt>
    <dgm:pt modelId="{03F3FA9E-A8FC-47E2-BF65-26AF5CAB9FE5}" type="parTrans" cxnId="{09FE4CF0-518E-48D3-ADA4-4EF157262D2A}">
      <dgm:prSet/>
      <dgm:spPr/>
      <dgm:t>
        <a:bodyPr/>
        <a:lstStyle/>
        <a:p>
          <a:endParaRPr lang="ru-RU"/>
        </a:p>
      </dgm:t>
    </dgm:pt>
    <dgm:pt modelId="{EA41E9C7-6E77-48D2-8341-D26CEECCCCA8}" type="sibTrans" cxnId="{09FE4CF0-518E-48D3-ADA4-4EF157262D2A}">
      <dgm:prSet/>
      <dgm:spPr/>
      <dgm:t>
        <a:bodyPr/>
        <a:lstStyle/>
        <a:p>
          <a:endParaRPr lang="ru-RU"/>
        </a:p>
      </dgm:t>
    </dgm:pt>
    <dgm:pt modelId="{272883D7-C452-4616-A8C5-A386295BE097}">
      <dgm:prSet phldrT="[Текст]"/>
      <dgm:spPr/>
      <dgm:t>
        <a:bodyPr/>
        <a:lstStyle/>
        <a:p>
          <a:r>
            <a:rPr lang="ru-RU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СОЗДАЕТ ИНФОРМАЦИОННУЮ ОСНОВУ ДЛЯ ПОЛНОЙ АВТОМАТИЗАЦИИ ИНФОРМАЦИОННЫХ ВЗАИМОСВЯЗЕЙ МЕЖДУ ВСЕМИ ПОДРАЗДЕЛЕНИЯМИ СТАНЦИИ;</a:t>
          </a:r>
          <a:endParaRPr lang="ru-RU" dirty="0"/>
        </a:p>
      </dgm:t>
    </dgm:pt>
    <dgm:pt modelId="{0194E1E6-DE8D-4074-8E6B-71721F663C40}" type="parTrans" cxnId="{56A75ED1-4DD6-4C32-8EB7-6EC4D11415B7}">
      <dgm:prSet/>
      <dgm:spPr/>
      <dgm:t>
        <a:bodyPr/>
        <a:lstStyle/>
        <a:p>
          <a:endParaRPr lang="ru-RU"/>
        </a:p>
      </dgm:t>
    </dgm:pt>
    <dgm:pt modelId="{C73EE45C-007C-4AB3-B43E-AA7D9A40D4FC}" type="sibTrans" cxnId="{56A75ED1-4DD6-4C32-8EB7-6EC4D11415B7}">
      <dgm:prSet/>
      <dgm:spPr/>
      <dgm:t>
        <a:bodyPr/>
        <a:lstStyle/>
        <a:p>
          <a:endParaRPr lang="ru-RU"/>
        </a:p>
      </dgm:t>
    </dgm:pt>
    <dgm:pt modelId="{AE0B84BB-0253-44A1-AC2F-0A5828BA19A3}">
      <dgm:prSet phldrT="[Текст]"/>
      <dgm:spPr/>
      <dgm:t>
        <a:bodyPr/>
        <a:lstStyle/>
        <a:p>
          <a:r>
            <a:rPr lang="ru-RU" dirty="0" smtClean="0">
              <a:solidFill>
                <a:schemeClr val="bg2"/>
              </a:solidFill>
            </a:rPr>
            <a:t>3.</a:t>
          </a:r>
          <a:endParaRPr lang="ru-RU" dirty="0">
            <a:solidFill>
              <a:schemeClr val="bg2"/>
            </a:solidFill>
          </a:endParaRPr>
        </a:p>
      </dgm:t>
    </dgm:pt>
    <dgm:pt modelId="{8F515ACD-7689-4E90-A138-CF349271CCE1}" type="parTrans" cxnId="{7C896400-F6AB-4AF8-A6FA-0DF77232EBBE}">
      <dgm:prSet/>
      <dgm:spPr/>
      <dgm:t>
        <a:bodyPr/>
        <a:lstStyle/>
        <a:p>
          <a:endParaRPr lang="ru-RU"/>
        </a:p>
      </dgm:t>
    </dgm:pt>
    <dgm:pt modelId="{AAE84036-31EB-4C59-9277-AE1A258100C4}" type="sibTrans" cxnId="{7C896400-F6AB-4AF8-A6FA-0DF77232EBBE}">
      <dgm:prSet/>
      <dgm:spPr/>
      <dgm:t>
        <a:bodyPr/>
        <a:lstStyle/>
        <a:p>
          <a:endParaRPr lang="ru-RU"/>
        </a:p>
      </dgm:t>
    </dgm:pt>
    <dgm:pt modelId="{F48D6BB7-5B2A-4A6B-8A72-AF126D6F1ECB}">
      <dgm:prSet phldrT="[Текст]"/>
      <dgm:spPr/>
      <dgm:t>
        <a:bodyPr/>
        <a:lstStyle/>
        <a:p>
          <a:r>
            <a:rPr lang="ru-RU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ИМЕЕТ ВЫСОКУЮ ДОСТОВЕРНОСТЬ ВЕДЕНИЯ ПОЕЗДНОЙ, ВАГОННОЙ И ЛОКОМОТИВНОЙ МОДЕЛЕЙ,  А ТАКЖЕ  МОДЕЛИ СЛЕЖЕНИЯ ЗА КОНТЕЙНЕРАМИ И ОТПРАВКАМИ КАК НА СТАНЦИОННОМ УРОВНЕ, ТАК И НА УРОВНЕ ДОРОГИ;</a:t>
          </a:r>
          <a:endParaRPr lang="ru-RU" dirty="0"/>
        </a:p>
      </dgm:t>
    </dgm:pt>
    <dgm:pt modelId="{24258CFF-9B4A-4A80-AD69-FCF1DF8B8032}" type="parTrans" cxnId="{98C5D127-92BC-4B2D-AFB3-230FBD68244B}">
      <dgm:prSet/>
      <dgm:spPr/>
      <dgm:t>
        <a:bodyPr/>
        <a:lstStyle/>
        <a:p>
          <a:endParaRPr lang="ru-RU"/>
        </a:p>
      </dgm:t>
    </dgm:pt>
    <dgm:pt modelId="{3A7AC7DA-03B4-46DF-9D2E-53AD76F16863}" type="sibTrans" cxnId="{98C5D127-92BC-4B2D-AFB3-230FBD68244B}">
      <dgm:prSet/>
      <dgm:spPr/>
      <dgm:t>
        <a:bodyPr/>
        <a:lstStyle/>
        <a:p>
          <a:endParaRPr lang="ru-RU"/>
        </a:p>
      </dgm:t>
    </dgm:pt>
    <dgm:pt modelId="{9CA1ECF6-B337-44B3-9401-63332FE97F68}">
      <dgm:prSet phldrT="[Текст]"/>
      <dgm:spPr/>
      <dgm:t>
        <a:bodyPr/>
        <a:lstStyle/>
        <a:p>
          <a:r>
            <a:rPr lang="ru-RU" dirty="0" smtClean="0">
              <a:solidFill>
                <a:schemeClr val="bg2"/>
              </a:solidFill>
            </a:rPr>
            <a:t>4.</a:t>
          </a:r>
          <a:endParaRPr lang="ru-RU" dirty="0">
            <a:solidFill>
              <a:schemeClr val="bg2"/>
            </a:solidFill>
          </a:endParaRPr>
        </a:p>
      </dgm:t>
    </dgm:pt>
    <dgm:pt modelId="{B5F60AC7-A2C4-47BB-B969-607DB45994DA}" type="parTrans" cxnId="{B6D35E4E-A006-459A-B7EA-88FE17904EF5}">
      <dgm:prSet/>
      <dgm:spPr/>
      <dgm:t>
        <a:bodyPr/>
        <a:lstStyle/>
        <a:p>
          <a:endParaRPr lang="ru-RU"/>
        </a:p>
      </dgm:t>
    </dgm:pt>
    <dgm:pt modelId="{8AFA6ED1-1AC0-4342-B770-25BFFC760FCD}" type="sibTrans" cxnId="{B6D35E4E-A006-459A-B7EA-88FE17904EF5}">
      <dgm:prSet/>
      <dgm:spPr/>
      <dgm:t>
        <a:bodyPr/>
        <a:lstStyle/>
        <a:p>
          <a:endParaRPr lang="ru-RU"/>
        </a:p>
      </dgm:t>
    </dgm:pt>
    <dgm:pt modelId="{15897577-2FEC-4077-98B1-0B20253022A3}">
      <dgm:prSet/>
      <dgm:spPr/>
      <dgm:t>
        <a:bodyPr/>
        <a:lstStyle/>
        <a:p>
          <a:r>
            <a:rPr lang="ru-RU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СОЗДАЕТ УСЛОВИЯ ДЛЯ ПЕРЕХОДА К БЕЗБУМАЖНОЙ ТЕХНОЛОГИИ ОБМЕНА ИНФОРМАЦИЕЙ И УЛУЧШЕНИЯ ОБСЛУЖИВАНИЯ ВСЕХ ПОТРЕБИТЕЛЕЙ.</a:t>
          </a:r>
          <a:endParaRPr lang="ru-RU" dirty="0"/>
        </a:p>
      </dgm:t>
    </dgm:pt>
    <dgm:pt modelId="{40383D1A-15E7-48A2-B774-CC782649A09D}" type="parTrans" cxnId="{66702805-791A-44ED-8838-CA61D218C4CE}">
      <dgm:prSet/>
      <dgm:spPr/>
      <dgm:t>
        <a:bodyPr/>
        <a:lstStyle/>
        <a:p>
          <a:endParaRPr lang="ru-RU"/>
        </a:p>
      </dgm:t>
    </dgm:pt>
    <dgm:pt modelId="{FC3D5EE7-1A0D-4152-941C-EC81532B0FDF}" type="sibTrans" cxnId="{66702805-791A-44ED-8838-CA61D218C4CE}">
      <dgm:prSet/>
      <dgm:spPr/>
      <dgm:t>
        <a:bodyPr/>
        <a:lstStyle/>
        <a:p>
          <a:endParaRPr lang="ru-RU"/>
        </a:p>
      </dgm:t>
    </dgm:pt>
    <dgm:pt modelId="{DA3EF95C-6259-4C5D-835D-B1B48CB15862}" type="pres">
      <dgm:prSet presAssocID="{6859B734-8B6F-4AD1-BFC0-E8ABB21456F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50CCBDB-9D9F-4F71-9F41-C39BB9D7CEC2}" type="pres">
      <dgm:prSet presAssocID="{34151BF8-74AE-4A21-AD96-CB61D1C6FDBA}" presName="composite" presStyleCnt="0"/>
      <dgm:spPr/>
    </dgm:pt>
    <dgm:pt modelId="{188B7D4A-39DC-4557-9D82-B8C8C7503BB5}" type="pres">
      <dgm:prSet presAssocID="{34151BF8-74AE-4A21-AD96-CB61D1C6FDBA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C722DA-BB1A-44BA-9FA3-DAB2C2C564E8}" type="pres">
      <dgm:prSet presAssocID="{34151BF8-74AE-4A21-AD96-CB61D1C6FDBA}" presName="descendantText" presStyleLbl="alignAcc1" presStyleIdx="0" presStyleCnt="4" custScaleY="1340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224832-E6C7-4D05-B191-E017A5EE2871}" type="pres">
      <dgm:prSet presAssocID="{21894EFE-9D57-45D1-AF05-4773D5C96417}" presName="sp" presStyleCnt="0"/>
      <dgm:spPr/>
    </dgm:pt>
    <dgm:pt modelId="{0276DB25-B2B4-438C-9A72-B442F16E64C7}" type="pres">
      <dgm:prSet presAssocID="{5A510BB3-6A02-4637-95BC-C9D73402E401}" presName="composite" presStyleCnt="0"/>
      <dgm:spPr/>
    </dgm:pt>
    <dgm:pt modelId="{F10495DD-8CA2-4B37-8F17-8AB4DC31284C}" type="pres">
      <dgm:prSet presAssocID="{5A510BB3-6A02-4637-95BC-C9D73402E401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045B85-2C52-4FA1-8456-7400D7871CBA}" type="pres">
      <dgm:prSet presAssocID="{5A510BB3-6A02-4637-95BC-C9D73402E401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40A3F1-6C4C-4E3A-AB27-3BC51F7B30F5}" type="pres">
      <dgm:prSet presAssocID="{EA41E9C7-6E77-48D2-8341-D26CEECCCCA8}" presName="sp" presStyleCnt="0"/>
      <dgm:spPr/>
    </dgm:pt>
    <dgm:pt modelId="{6A10CD13-50DC-4665-BC71-6364E1FB7DA9}" type="pres">
      <dgm:prSet presAssocID="{AE0B84BB-0253-44A1-AC2F-0A5828BA19A3}" presName="composite" presStyleCnt="0"/>
      <dgm:spPr/>
    </dgm:pt>
    <dgm:pt modelId="{2F4BAA08-DB50-4BDF-BCE6-0305ADD1ABDB}" type="pres">
      <dgm:prSet presAssocID="{AE0B84BB-0253-44A1-AC2F-0A5828BA19A3}" presName="parentText" presStyleLbl="alignNode1" presStyleIdx="2" presStyleCnt="4" custLinFactNeighborX="0" custLinFactNeighborY="85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700643-4849-43D9-9B6E-3D83140212B1}" type="pres">
      <dgm:prSet presAssocID="{AE0B84BB-0253-44A1-AC2F-0A5828BA19A3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EF3CE5-428B-4A3F-ACB3-EB6D2EEE082D}" type="pres">
      <dgm:prSet presAssocID="{AAE84036-31EB-4C59-9277-AE1A258100C4}" presName="sp" presStyleCnt="0"/>
      <dgm:spPr/>
    </dgm:pt>
    <dgm:pt modelId="{85A85CA8-33B1-47F3-8622-CFBBFD00A953}" type="pres">
      <dgm:prSet presAssocID="{9CA1ECF6-B337-44B3-9401-63332FE97F68}" presName="composite" presStyleCnt="0"/>
      <dgm:spPr/>
    </dgm:pt>
    <dgm:pt modelId="{2038F44B-241C-47DC-B3FD-59B0E31B01D8}" type="pres">
      <dgm:prSet presAssocID="{9CA1ECF6-B337-44B3-9401-63332FE97F68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ADCDC6-9630-45CB-BA8F-F10B4CAE2226}" type="pres">
      <dgm:prSet presAssocID="{9CA1ECF6-B337-44B3-9401-63332FE97F68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141E48E-DD62-42B6-823B-CC7DEAD5C42B}" type="presOf" srcId="{272883D7-C452-4616-A8C5-A386295BE097}" destId="{47045B85-2C52-4FA1-8456-7400D7871CBA}" srcOrd="0" destOrd="0" presId="urn:microsoft.com/office/officeart/2005/8/layout/chevron2"/>
    <dgm:cxn modelId="{A7E82033-EBE5-4430-AF09-FC7145189569}" type="presOf" srcId="{34151BF8-74AE-4A21-AD96-CB61D1C6FDBA}" destId="{188B7D4A-39DC-4557-9D82-B8C8C7503BB5}" srcOrd="0" destOrd="0" presId="urn:microsoft.com/office/officeart/2005/8/layout/chevron2"/>
    <dgm:cxn modelId="{5B757E42-DC8F-4FBE-9AFC-31150912AA05}" type="presOf" srcId="{5A510BB3-6A02-4637-95BC-C9D73402E401}" destId="{F10495DD-8CA2-4B37-8F17-8AB4DC31284C}" srcOrd="0" destOrd="0" presId="urn:microsoft.com/office/officeart/2005/8/layout/chevron2"/>
    <dgm:cxn modelId="{81FBB517-F324-49F7-BC14-4F5BB01828C9}" type="presOf" srcId="{F48D6BB7-5B2A-4A6B-8A72-AF126D6F1ECB}" destId="{5D700643-4849-43D9-9B6E-3D83140212B1}" srcOrd="0" destOrd="0" presId="urn:microsoft.com/office/officeart/2005/8/layout/chevron2"/>
    <dgm:cxn modelId="{2067149A-4651-4258-9B1C-9BCD64906962}" type="presOf" srcId="{6859B734-8B6F-4AD1-BFC0-E8ABB21456FE}" destId="{DA3EF95C-6259-4C5D-835D-B1B48CB15862}" srcOrd="0" destOrd="0" presId="urn:microsoft.com/office/officeart/2005/8/layout/chevron2"/>
    <dgm:cxn modelId="{09FE4CF0-518E-48D3-ADA4-4EF157262D2A}" srcId="{6859B734-8B6F-4AD1-BFC0-E8ABB21456FE}" destId="{5A510BB3-6A02-4637-95BC-C9D73402E401}" srcOrd="1" destOrd="0" parTransId="{03F3FA9E-A8FC-47E2-BF65-26AF5CAB9FE5}" sibTransId="{EA41E9C7-6E77-48D2-8341-D26CEECCCCA8}"/>
    <dgm:cxn modelId="{DAB122B3-FC54-44BC-8D6B-5504006642FE}" type="presOf" srcId="{15897577-2FEC-4077-98B1-0B20253022A3}" destId="{92ADCDC6-9630-45CB-BA8F-F10B4CAE2226}" srcOrd="0" destOrd="0" presId="urn:microsoft.com/office/officeart/2005/8/layout/chevron2"/>
    <dgm:cxn modelId="{4DEC1F86-9440-4225-8045-0166CF8A988D}" type="presOf" srcId="{9CA1ECF6-B337-44B3-9401-63332FE97F68}" destId="{2038F44B-241C-47DC-B3FD-59B0E31B01D8}" srcOrd="0" destOrd="0" presId="urn:microsoft.com/office/officeart/2005/8/layout/chevron2"/>
    <dgm:cxn modelId="{B6D35E4E-A006-459A-B7EA-88FE17904EF5}" srcId="{6859B734-8B6F-4AD1-BFC0-E8ABB21456FE}" destId="{9CA1ECF6-B337-44B3-9401-63332FE97F68}" srcOrd="3" destOrd="0" parTransId="{B5F60AC7-A2C4-47BB-B969-607DB45994DA}" sibTransId="{8AFA6ED1-1AC0-4342-B770-25BFFC760FCD}"/>
    <dgm:cxn modelId="{E4DD0C94-3BB4-4D96-ADB2-C11D9B7E0C6F}" srcId="{34151BF8-74AE-4A21-AD96-CB61D1C6FDBA}" destId="{CB3684CE-AD1D-4F40-8F17-FD16275B6695}" srcOrd="0" destOrd="0" parTransId="{6A5F50AC-A9ED-4E4B-9583-631FED39ADC0}" sibTransId="{6B1465AE-71C2-47A2-ABAC-6795D4E51CBB}"/>
    <dgm:cxn modelId="{930BEA8A-9E0C-4089-B659-BB90DF7D50FA}" type="presOf" srcId="{AE0B84BB-0253-44A1-AC2F-0A5828BA19A3}" destId="{2F4BAA08-DB50-4BDF-BCE6-0305ADD1ABDB}" srcOrd="0" destOrd="0" presId="urn:microsoft.com/office/officeart/2005/8/layout/chevron2"/>
    <dgm:cxn modelId="{8ACC136E-3F49-43A0-9B6C-19D1C56967C2}" type="presOf" srcId="{CB3684CE-AD1D-4F40-8F17-FD16275B6695}" destId="{9BC722DA-BB1A-44BA-9FA3-DAB2C2C564E8}" srcOrd="0" destOrd="0" presId="urn:microsoft.com/office/officeart/2005/8/layout/chevron2"/>
    <dgm:cxn modelId="{98C5D127-92BC-4B2D-AFB3-230FBD68244B}" srcId="{AE0B84BB-0253-44A1-AC2F-0A5828BA19A3}" destId="{F48D6BB7-5B2A-4A6B-8A72-AF126D6F1ECB}" srcOrd="0" destOrd="0" parTransId="{24258CFF-9B4A-4A80-AD69-FCF1DF8B8032}" sibTransId="{3A7AC7DA-03B4-46DF-9D2E-53AD76F16863}"/>
    <dgm:cxn modelId="{BE4F6416-E711-4F40-939E-C17F75E5F84B}" srcId="{6859B734-8B6F-4AD1-BFC0-E8ABB21456FE}" destId="{34151BF8-74AE-4A21-AD96-CB61D1C6FDBA}" srcOrd="0" destOrd="0" parTransId="{90F108CF-7677-417F-9D11-A3958A008B48}" sibTransId="{21894EFE-9D57-45D1-AF05-4773D5C96417}"/>
    <dgm:cxn modelId="{66702805-791A-44ED-8838-CA61D218C4CE}" srcId="{9CA1ECF6-B337-44B3-9401-63332FE97F68}" destId="{15897577-2FEC-4077-98B1-0B20253022A3}" srcOrd="0" destOrd="0" parTransId="{40383D1A-15E7-48A2-B774-CC782649A09D}" sibTransId="{FC3D5EE7-1A0D-4152-941C-EC81532B0FDF}"/>
    <dgm:cxn modelId="{56A75ED1-4DD6-4C32-8EB7-6EC4D11415B7}" srcId="{5A510BB3-6A02-4637-95BC-C9D73402E401}" destId="{272883D7-C452-4616-A8C5-A386295BE097}" srcOrd="0" destOrd="0" parTransId="{0194E1E6-DE8D-4074-8E6B-71721F663C40}" sibTransId="{C73EE45C-007C-4AB3-B43E-AA7D9A40D4FC}"/>
    <dgm:cxn modelId="{7C896400-F6AB-4AF8-A6FA-0DF77232EBBE}" srcId="{6859B734-8B6F-4AD1-BFC0-E8ABB21456FE}" destId="{AE0B84BB-0253-44A1-AC2F-0A5828BA19A3}" srcOrd="2" destOrd="0" parTransId="{8F515ACD-7689-4E90-A138-CF349271CCE1}" sibTransId="{AAE84036-31EB-4C59-9277-AE1A258100C4}"/>
    <dgm:cxn modelId="{EAC6BEAE-9DFB-4EEA-B92F-C575CECB62AE}" type="presParOf" srcId="{DA3EF95C-6259-4C5D-835D-B1B48CB15862}" destId="{750CCBDB-9D9F-4F71-9F41-C39BB9D7CEC2}" srcOrd="0" destOrd="0" presId="urn:microsoft.com/office/officeart/2005/8/layout/chevron2"/>
    <dgm:cxn modelId="{4363D08A-6E20-4289-83BB-307F0F6701D0}" type="presParOf" srcId="{750CCBDB-9D9F-4F71-9F41-C39BB9D7CEC2}" destId="{188B7D4A-39DC-4557-9D82-B8C8C7503BB5}" srcOrd="0" destOrd="0" presId="urn:microsoft.com/office/officeart/2005/8/layout/chevron2"/>
    <dgm:cxn modelId="{DF13473D-BAC3-4798-9579-0DD6334CB1A3}" type="presParOf" srcId="{750CCBDB-9D9F-4F71-9F41-C39BB9D7CEC2}" destId="{9BC722DA-BB1A-44BA-9FA3-DAB2C2C564E8}" srcOrd="1" destOrd="0" presId="urn:microsoft.com/office/officeart/2005/8/layout/chevron2"/>
    <dgm:cxn modelId="{12B15E07-F23F-47C2-B413-C8ED9D287FFC}" type="presParOf" srcId="{DA3EF95C-6259-4C5D-835D-B1B48CB15862}" destId="{84224832-E6C7-4D05-B191-E017A5EE2871}" srcOrd="1" destOrd="0" presId="urn:microsoft.com/office/officeart/2005/8/layout/chevron2"/>
    <dgm:cxn modelId="{C7481E2D-64C7-4F50-941E-6AE98DEEF760}" type="presParOf" srcId="{DA3EF95C-6259-4C5D-835D-B1B48CB15862}" destId="{0276DB25-B2B4-438C-9A72-B442F16E64C7}" srcOrd="2" destOrd="0" presId="urn:microsoft.com/office/officeart/2005/8/layout/chevron2"/>
    <dgm:cxn modelId="{D32B0E74-0F35-43DB-B696-A3D1BE650014}" type="presParOf" srcId="{0276DB25-B2B4-438C-9A72-B442F16E64C7}" destId="{F10495DD-8CA2-4B37-8F17-8AB4DC31284C}" srcOrd="0" destOrd="0" presId="urn:microsoft.com/office/officeart/2005/8/layout/chevron2"/>
    <dgm:cxn modelId="{C2C0C514-0F05-4142-964A-174E975F9B6D}" type="presParOf" srcId="{0276DB25-B2B4-438C-9A72-B442F16E64C7}" destId="{47045B85-2C52-4FA1-8456-7400D7871CBA}" srcOrd="1" destOrd="0" presId="urn:microsoft.com/office/officeart/2005/8/layout/chevron2"/>
    <dgm:cxn modelId="{CA0893FE-652F-4760-B62C-7D0130AEA817}" type="presParOf" srcId="{DA3EF95C-6259-4C5D-835D-B1B48CB15862}" destId="{C040A3F1-6C4C-4E3A-AB27-3BC51F7B30F5}" srcOrd="3" destOrd="0" presId="urn:microsoft.com/office/officeart/2005/8/layout/chevron2"/>
    <dgm:cxn modelId="{8A2F1768-2900-4ED7-9B5D-098A7794763C}" type="presParOf" srcId="{DA3EF95C-6259-4C5D-835D-B1B48CB15862}" destId="{6A10CD13-50DC-4665-BC71-6364E1FB7DA9}" srcOrd="4" destOrd="0" presId="urn:microsoft.com/office/officeart/2005/8/layout/chevron2"/>
    <dgm:cxn modelId="{D7F5F087-ABD6-4A4F-A185-DD337EA673CE}" type="presParOf" srcId="{6A10CD13-50DC-4665-BC71-6364E1FB7DA9}" destId="{2F4BAA08-DB50-4BDF-BCE6-0305ADD1ABDB}" srcOrd="0" destOrd="0" presId="urn:microsoft.com/office/officeart/2005/8/layout/chevron2"/>
    <dgm:cxn modelId="{166F4C93-74EA-475C-8689-6241965D281B}" type="presParOf" srcId="{6A10CD13-50DC-4665-BC71-6364E1FB7DA9}" destId="{5D700643-4849-43D9-9B6E-3D83140212B1}" srcOrd="1" destOrd="0" presId="urn:microsoft.com/office/officeart/2005/8/layout/chevron2"/>
    <dgm:cxn modelId="{AF74B79F-785C-43A6-901A-2701D59415C1}" type="presParOf" srcId="{DA3EF95C-6259-4C5D-835D-B1B48CB15862}" destId="{FFEF3CE5-428B-4A3F-ACB3-EB6D2EEE082D}" srcOrd="5" destOrd="0" presId="urn:microsoft.com/office/officeart/2005/8/layout/chevron2"/>
    <dgm:cxn modelId="{61EBD118-1474-4ADA-9B51-F6460BC19FE8}" type="presParOf" srcId="{DA3EF95C-6259-4C5D-835D-B1B48CB15862}" destId="{85A85CA8-33B1-47F3-8622-CFBBFD00A953}" srcOrd="6" destOrd="0" presId="urn:microsoft.com/office/officeart/2005/8/layout/chevron2"/>
    <dgm:cxn modelId="{B92246BC-CBA6-4D88-BA49-F2E42C72A078}" type="presParOf" srcId="{85A85CA8-33B1-47F3-8622-CFBBFD00A953}" destId="{2038F44B-241C-47DC-B3FD-59B0E31B01D8}" srcOrd="0" destOrd="0" presId="urn:microsoft.com/office/officeart/2005/8/layout/chevron2"/>
    <dgm:cxn modelId="{15FB02E5-3A28-4F25-869C-FB7F27D0155C}" type="presParOf" srcId="{85A85CA8-33B1-47F3-8622-CFBBFD00A953}" destId="{92ADCDC6-9630-45CB-BA8F-F10B4CAE2226}" srcOrd="1" destOrd="0" presId="urn:microsoft.com/office/officeart/2005/8/layout/chevron2"/>
  </dgm:cxnLst>
  <dgm:bg/>
  <dgm:whole/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F3084A-1D0D-4CA4-8C2A-5802DBF842E3}">
      <dsp:nvSpPr>
        <dsp:cNvPr id="0" name=""/>
        <dsp:cNvSpPr/>
      </dsp:nvSpPr>
      <dsp:spPr>
        <a:xfrm>
          <a:off x="0" y="712716"/>
          <a:ext cx="8751155" cy="5904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bg2"/>
              </a:solidFill>
            </a:rPr>
            <a:t>- составление и выдача сортировочных листков;</a:t>
          </a:r>
          <a:endParaRPr lang="ru-RU" sz="2400" kern="1200" dirty="0">
            <a:solidFill>
              <a:schemeClr val="bg2"/>
            </a:solidFill>
          </a:endParaRPr>
        </a:p>
      </dsp:txBody>
      <dsp:txXfrm>
        <a:off x="28825" y="741541"/>
        <a:ext cx="8693505" cy="532834"/>
      </dsp:txXfrm>
    </dsp:sp>
    <dsp:sp modelId="{1A8EE180-6DBC-44C8-9AB5-AC6C4AA79392}">
      <dsp:nvSpPr>
        <dsp:cNvPr id="0" name=""/>
        <dsp:cNvSpPr/>
      </dsp:nvSpPr>
      <dsp:spPr>
        <a:xfrm>
          <a:off x="0" y="1375201"/>
          <a:ext cx="8751155" cy="5904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bg2"/>
              </a:solidFill>
            </a:rPr>
            <a:t>- учет накопления вагонов на путях сортировочного парка;</a:t>
          </a:r>
          <a:endParaRPr lang="ru-RU" sz="2400" kern="1200" dirty="0">
            <a:solidFill>
              <a:schemeClr val="bg2"/>
            </a:solidFill>
          </a:endParaRPr>
        </a:p>
      </dsp:txBody>
      <dsp:txXfrm>
        <a:off x="28825" y="1404026"/>
        <a:ext cx="8693505" cy="532834"/>
      </dsp:txXfrm>
    </dsp:sp>
    <dsp:sp modelId="{F8B8CD9B-2E51-48A3-968D-EB2103A443C8}">
      <dsp:nvSpPr>
        <dsp:cNvPr id="0" name=""/>
        <dsp:cNvSpPr/>
      </dsp:nvSpPr>
      <dsp:spPr>
        <a:xfrm>
          <a:off x="0" y="2037685"/>
          <a:ext cx="8751155" cy="5904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bg2"/>
              </a:solidFill>
            </a:rPr>
            <a:t>- составление и выдачу натурных листов;</a:t>
          </a:r>
          <a:endParaRPr lang="ru-RU" sz="2400" kern="1200" dirty="0">
            <a:solidFill>
              <a:schemeClr val="bg2"/>
            </a:solidFill>
          </a:endParaRPr>
        </a:p>
      </dsp:txBody>
      <dsp:txXfrm>
        <a:off x="28825" y="2066510"/>
        <a:ext cx="8693505" cy="532834"/>
      </dsp:txXfrm>
    </dsp:sp>
    <dsp:sp modelId="{28F563F5-6644-4AF4-9F39-C14597AE41A7}">
      <dsp:nvSpPr>
        <dsp:cNvPr id="0" name=""/>
        <dsp:cNvSpPr/>
      </dsp:nvSpPr>
      <dsp:spPr>
        <a:xfrm>
          <a:off x="0" y="2700170"/>
          <a:ext cx="8751155" cy="5904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2"/>
              </a:solidFill>
            </a:rPr>
            <a:t>- анализ </a:t>
          </a:r>
          <a:r>
            <a:rPr lang="ru-RU" sz="2000" b="1" kern="1200" dirty="0" err="1" smtClean="0">
              <a:solidFill>
                <a:schemeClr val="bg2"/>
              </a:solidFill>
            </a:rPr>
            <a:t>вагонопотоков</a:t>
          </a:r>
          <a:r>
            <a:rPr lang="ru-RU" sz="2000" b="1" kern="1200" dirty="0" smtClean="0">
              <a:solidFill>
                <a:schemeClr val="bg2"/>
              </a:solidFill>
            </a:rPr>
            <a:t> и выявление нарушений плана формирования;</a:t>
          </a:r>
          <a:endParaRPr lang="ru-RU" sz="2000" kern="1200" dirty="0">
            <a:solidFill>
              <a:schemeClr val="bg2"/>
            </a:solidFill>
          </a:endParaRPr>
        </a:p>
      </dsp:txBody>
      <dsp:txXfrm>
        <a:off x="28825" y="2728995"/>
        <a:ext cx="8693505" cy="532834"/>
      </dsp:txXfrm>
    </dsp:sp>
    <dsp:sp modelId="{70F5DE98-08DB-4F62-AC34-16E164D9BA08}">
      <dsp:nvSpPr>
        <dsp:cNvPr id="0" name=""/>
        <dsp:cNvSpPr/>
      </dsp:nvSpPr>
      <dsp:spPr>
        <a:xfrm>
          <a:off x="0" y="3362654"/>
          <a:ext cx="8751155" cy="5904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solidFill>
                <a:schemeClr val="bg2"/>
              </a:solidFill>
            </a:rPr>
            <a:t>- текущее планирование работы станций </a:t>
          </a:r>
          <a:r>
            <a:rPr lang="ru-RU" sz="2500" b="1" kern="1200" smtClean="0">
              <a:solidFill>
                <a:schemeClr val="bg2"/>
              </a:solidFill>
            </a:rPr>
            <a:t>(АСТП);</a:t>
          </a:r>
          <a:endParaRPr lang="ru-RU" sz="2500" kern="1200" dirty="0">
            <a:solidFill>
              <a:schemeClr val="bg2"/>
            </a:solidFill>
          </a:endParaRPr>
        </a:p>
      </dsp:txBody>
      <dsp:txXfrm>
        <a:off x="28825" y="3391479"/>
        <a:ext cx="8693505" cy="532834"/>
      </dsp:txXfrm>
    </dsp:sp>
    <dsp:sp modelId="{69CC4AF8-8C38-4931-8CDE-C6F051BC26D3}">
      <dsp:nvSpPr>
        <dsp:cNvPr id="0" name=""/>
        <dsp:cNvSpPr/>
      </dsp:nvSpPr>
      <dsp:spPr>
        <a:xfrm>
          <a:off x="0" y="4025138"/>
          <a:ext cx="8751155" cy="5904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solidFill>
                <a:schemeClr val="bg2"/>
              </a:solidFill>
            </a:rPr>
            <a:t>- учет наличия всех поездов и вагонов в парках станций;</a:t>
          </a:r>
          <a:endParaRPr lang="ru-RU" sz="2500" kern="1200" dirty="0">
            <a:solidFill>
              <a:schemeClr val="bg2"/>
            </a:solidFill>
          </a:endParaRPr>
        </a:p>
      </dsp:txBody>
      <dsp:txXfrm>
        <a:off x="28825" y="4053963"/>
        <a:ext cx="8693505" cy="532834"/>
      </dsp:txXfrm>
    </dsp:sp>
    <dsp:sp modelId="{2AD508B9-66B5-4648-9F2A-7A26C225474A}">
      <dsp:nvSpPr>
        <dsp:cNvPr id="0" name=""/>
        <dsp:cNvSpPr/>
      </dsp:nvSpPr>
      <dsp:spPr>
        <a:xfrm>
          <a:off x="0" y="4687623"/>
          <a:ext cx="8751155" cy="6004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solidFill>
                <a:schemeClr val="bg2"/>
              </a:solidFill>
            </a:rPr>
            <a:t>- составление форм станционной отчетности.</a:t>
          </a:r>
          <a:endParaRPr lang="ru-RU" sz="2500" kern="1200" dirty="0">
            <a:solidFill>
              <a:schemeClr val="bg2"/>
            </a:solidFill>
          </a:endParaRPr>
        </a:p>
      </dsp:txBody>
      <dsp:txXfrm>
        <a:off x="29312" y="4716935"/>
        <a:ext cx="8692531" cy="5418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123728" y="332656"/>
            <a:ext cx="5040560" cy="70609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ГБПОУ РМ «РТЖГТ им. А.П. 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Байкузова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»</a:t>
            </a:r>
            <a:r>
              <a:rPr lang="ru-RU" sz="2000" dirty="0" smtClean="0">
                <a:solidFill>
                  <a:srgbClr val="080808"/>
                </a:solidFill>
                <a:latin typeface="Times New Roman"/>
                <a:ea typeface="+mn-ea"/>
                <a:cs typeface="+mn-cs"/>
              </a:rPr>
              <a:t/>
            </a:r>
            <a:br>
              <a:rPr lang="ru-RU" sz="2000" dirty="0" smtClean="0">
                <a:solidFill>
                  <a:srgbClr val="080808"/>
                </a:solidFill>
                <a:latin typeface="Times New Roman"/>
                <a:ea typeface="+mn-ea"/>
                <a:cs typeface="+mn-cs"/>
              </a:rPr>
            </a:b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038746"/>
            <a:ext cx="85725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ПРЕЗЕНТАЦИЯ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К ДИПЛОМНОМУ ПРОЕКТУ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НА ТЕМУ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:</a:t>
            </a:r>
          </a:p>
          <a:p>
            <a:pPr algn="ctr"/>
            <a:endParaRPr lang="ru-RU" sz="2400" b="1" dirty="0">
              <a:solidFill>
                <a:schemeClr val="accent1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«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СОВЕРШЕНСТВОВАНИЕ РАБОТЫ ЖЕЛЕЗНОДОРОЖНОЙ СТАНЦИИ «А» </a:t>
            </a:r>
          </a:p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НА БАЗЕ ПРИМЕНЕНИЯ АСУСС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»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03338" y="4869160"/>
            <a:ext cx="539664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spcAft>
                <a:spcPts val="600"/>
              </a:spcAft>
              <a:defRPr/>
            </a:pPr>
            <a:r>
              <a:rPr lang="ru-RU" sz="2000" b="1" spc="12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Выполнила студентка группы №44:</a:t>
            </a:r>
          </a:p>
          <a:p>
            <a:pPr lvl="0" algn="r">
              <a:spcAft>
                <a:spcPts val="600"/>
              </a:spcAft>
              <a:defRPr/>
            </a:pPr>
            <a:r>
              <a:rPr lang="ru-RU" sz="2000" b="1" spc="12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Емец</a:t>
            </a:r>
            <a:r>
              <a:rPr lang="ru-RU" sz="2000" b="1" spc="12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Анастасия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03338" y="6237312"/>
            <a:ext cx="20813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Aft>
                <a:spcPts val="600"/>
              </a:spcAft>
              <a:defRPr/>
            </a:pPr>
            <a:r>
              <a:rPr lang="ru-RU" b="1" spc="120" dirty="0">
                <a:solidFill>
                  <a:srgbClr val="D1282E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Рузаевка 2023 г.</a:t>
            </a:r>
          </a:p>
        </p:txBody>
      </p:sp>
    </p:spTree>
    <p:extLst>
      <p:ext uri="{BB962C8B-B14F-4D97-AF65-F5344CB8AC3E}">
        <p14:creationId xmlns="" xmlns:p14="http://schemas.microsoft.com/office/powerpoint/2010/main" val="254165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bibliofond.ru/wimg/13/659963.files/image00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214290"/>
            <a:ext cx="8858312" cy="65008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  <p:extLst>
      <p:ext uri="{BB962C8B-B14F-4D97-AF65-F5344CB8AC3E}">
        <p14:creationId xmlns="" xmlns:p14="http://schemas.microsoft.com/office/powerpoint/2010/main" val="66652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214282" y="285728"/>
          <a:ext cx="8786874" cy="6572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060848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ГЛАВА 2</a:t>
            </a:r>
            <a:r>
              <a:rPr lang="ru-RU" sz="31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«ЭКОНОМИЧЕСКАЯ ЧАСТЬ»</a:t>
            </a:r>
            <a:endParaRPr lang="ru-RU" sz="31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772400" cy="59772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РАСЧЕТ ЭКОНОМИЧЕСКОГО ЭФФЕКТА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5204493"/>
              </p:ext>
            </p:extLst>
          </p:nvPr>
        </p:nvGraphicFramePr>
        <p:xfrm>
          <a:off x="107504" y="764704"/>
          <a:ext cx="8928992" cy="58075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79140"/>
                <a:gridCol w="1749852"/>
              </a:tblGrid>
              <a:tr h="47288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НАИМЕНОВАНИЕ ЭКОНОМИЧЕСКОГО ЭФФЕКТА</a:t>
                      </a:r>
                      <a:endParaRPr lang="ru-RU" sz="16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РЕЗУЛЬТАТ</a:t>
                      </a:r>
                      <a:endParaRPr lang="ru-RU" sz="16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72885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1)СОКРАЩЕНИЕ</a:t>
                      </a:r>
                      <a:r>
                        <a:rPr lang="ru-RU" sz="1400" b="1" baseline="0" dirty="0" smtClean="0"/>
                        <a:t> ЗАТРАТ ТРУДА В СТЦ, ЧЕЛ-ЧАС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52560</a:t>
                      </a:r>
                      <a:endParaRPr lang="ru-RU" sz="2000" b="1" dirty="0"/>
                    </a:p>
                  </a:txBody>
                  <a:tcPr/>
                </a:tc>
              </a:tr>
              <a:tr h="648045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2)СОКРАЩЕНИЕ</a:t>
                      </a:r>
                      <a:r>
                        <a:rPr lang="ru-RU" sz="1400" b="1" baseline="0" dirty="0" smtClean="0"/>
                        <a:t> ЗАТРАТ ТРУДА НА РОЗЫСК ВАГОНОВ И ГРУЗОВ ,ЧЕЛ-ЧАС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3740</a:t>
                      </a:r>
                      <a:endParaRPr lang="ru-RU" sz="2000" b="1" dirty="0"/>
                    </a:p>
                  </a:txBody>
                  <a:tcPr/>
                </a:tc>
              </a:tr>
              <a:tr h="732832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3)СОКРАЩЕНИЕ ТРУДОЗАТРАТ НА ПЕРЕДАЧУ ИНФОРМАЦИИ ГРУЗОПОЛУЧАТЕЛЯМ ЗА СЧЕТ АВТОМАТИЗАЦИИ, ЧЕЛ-ЧАС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4180</a:t>
                      </a:r>
                      <a:endParaRPr lang="ru-RU" sz="2000" b="1" dirty="0"/>
                    </a:p>
                  </a:txBody>
                  <a:tcPr/>
                </a:tc>
              </a:tr>
              <a:tr h="732832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4)СОКРАЩЕНИЕ ВАГОНО-ЧАСОВ</a:t>
                      </a:r>
                      <a:r>
                        <a:rPr lang="ru-RU" sz="1400" b="1" baseline="0" dirty="0" smtClean="0"/>
                        <a:t> В РЕЗУЛЬТАТЕ УСКОРЕНИЯ ФОРМИРОВАНИЯ И РАСФОРМИРОВАНИЯ ПОЕЗДОВ,ВАГОНО-ЧАС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1202310</a:t>
                      </a:r>
                      <a:endParaRPr lang="ru-RU" sz="2000" b="1" dirty="0"/>
                    </a:p>
                  </a:txBody>
                  <a:tcPr/>
                </a:tc>
              </a:tr>
              <a:tr h="732832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5)СОКРАЩЕНИЕ ВАГОНО-ЧАСОВ НА ДРУГИХ</a:t>
                      </a:r>
                      <a:r>
                        <a:rPr lang="ru-RU" sz="1400" b="1" baseline="0" dirty="0" smtClean="0"/>
                        <a:t> СТАНЦИЯХ,ВАГОНО-ЧАС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76947</a:t>
                      </a:r>
                      <a:endParaRPr lang="ru-RU" sz="2000" b="1" dirty="0"/>
                    </a:p>
                  </a:txBody>
                  <a:tcPr/>
                </a:tc>
              </a:tr>
              <a:tr h="732832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6)ЭКОНОМИЯ ЭКСП-НЫХ РАСХОДОВ ЗА СЧЕТ СОКРАЩЕНИЯ ВАГОНО-ЧАСОВ,РУБ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43223</a:t>
                      </a:r>
                      <a:endParaRPr lang="ru-RU" sz="2000" b="1" dirty="0"/>
                    </a:p>
                  </a:txBody>
                  <a:tcPr/>
                </a:tc>
              </a:tr>
              <a:tr h="732832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7)ЗАРАБОТНАЯ ПЛАТА</a:t>
                      </a:r>
                      <a:r>
                        <a:rPr lang="ru-RU" sz="1600" b="1" baseline="0" dirty="0" smtClean="0"/>
                        <a:t> ПЕРСОНАЛА С УЧЕТОМ НАЧИСЛЕНИЙ,РУБ В ГОД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450241</a:t>
                      </a:r>
                      <a:endParaRPr lang="ru-RU" sz="2400" b="1" dirty="0"/>
                    </a:p>
                  </a:txBody>
                  <a:tcPr/>
                </a:tc>
              </a:tr>
              <a:tr h="549592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8)ПРЕДПРОИЗВОДСТВЕННЫЕ</a:t>
                      </a:r>
                      <a:r>
                        <a:rPr lang="ru-RU" sz="1600" b="1" baseline="0" dirty="0" smtClean="0"/>
                        <a:t> ЗАТРАТЫ,РУБ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216115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-1" y="4"/>
          <a:ext cx="9001157" cy="6765838"/>
        </p:xfrm>
        <a:graphic>
          <a:graphicData uri="http://schemas.openxmlformats.org/drawingml/2006/table">
            <a:tbl>
              <a:tblPr/>
              <a:tblGrid>
                <a:gridCol w="469625"/>
                <a:gridCol w="7122656"/>
                <a:gridCol w="1408876"/>
              </a:tblGrid>
              <a:tr h="1428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230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СОКРАЩЕНИЕ ТРУДОВЫХ ЗАТРАТ НА СОРТИРОВОЧНОЙ СТАНЦИИ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94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Сокращение затрат труда в СТЦ,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чел-час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52560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400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Сокращение затрат труда на розыск вагонов и грузов при использовании ЭВМ,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чел-час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3740,52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38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Сокращение трудозатрат на передачу информации грузополучателям за счет автоматизации,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4180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7105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Всего: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u="sng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60480,52 </a:t>
                      </a:r>
                      <a:r>
                        <a:rPr lang="ru-RU" sz="1100" b="1" u="sng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чел-час</a:t>
                      </a:r>
                      <a:endParaRPr lang="ru-RU" sz="1400" b="1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9405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II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СОКРАЩЕНИЕ ВАГОНО - ЧАСОВ ПРИ ВНЕДРЕНИИ АСУ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56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Сокращение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вагоно-часов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в результате ускорения формирования и расформирования поездов и уменьшения ожидания выполнения этих операций,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вагоно-час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1202310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94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Сокращение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вагоно-часов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на других станциях полигонов,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вагоно-час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76947,84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400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Сокращение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вагоно-часов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за счет повышения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транзитности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поездов, вагон-час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320616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7105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 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u="sng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1599873,84 </a:t>
                      </a:r>
                      <a:r>
                        <a:rPr lang="ru-RU" sz="1050" b="1" u="sng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ваг-час</a:t>
                      </a:r>
                      <a:endParaRPr lang="ru-RU" sz="1000" b="1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9405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III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ЭКОНОМИЯ ЭКСПЛУАТАЦИОННЫХ РАСХОДОВ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00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Экономия эксплуатационных расходов за счет сокращения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вагоно-часов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руб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43223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85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Экономия капитальных вложений в основные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фонды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10084685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94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Заработная плата персонала с учетом начислений,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руб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в год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450241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94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Амортизация основных средств АСУ, тыс.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руб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в год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54028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94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Текущий ремонт оборудования и средств связи,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руб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в год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180096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400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Затраты на электроэнергию и расходуемые материалы для ЭВМ, тыс.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руб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в год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324173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782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Предпроизводственные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затраты, включая расходы на программирование и отладку системы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216115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45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Переоборудование и ремонт станционных помещений для размещения ВЦ станции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180096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06649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 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u="sng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11532657</a:t>
                      </a:r>
                      <a:endParaRPr lang="ru-RU" sz="2000" b="1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980728"/>
            <a:ext cx="8786874" cy="4572000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ГЛАВА 3</a:t>
            </a:r>
          </a:p>
          <a:p>
            <a:pPr algn="ctr">
              <a:lnSpc>
                <a:spcPct val="150000"/>
              </a:lnSpc>
              <a:buNone/>
            </a:pPr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« МЕРОПРИЯТИЯ ПО ОХРАНЕ ТРУДА, ТЕХНИКЕ БЕЗОПАСНОСТИ И ЗАЩИТЕ ОКРУЖАЮЩЕЙ СРЕДЫ»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204864"/>
            <a:ext cx="77724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СПАСИБО ЗА ВНИМАНИЕ!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21629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61077" y="404664"/>
          <a:ext cx="8715436" cy="6453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2936"/>
            <a:ext cx="8715436" cy="939784"/>
          </a:xfrm>
        </p:spPr>
        <p:txBody>
          <a:bodyPr>
            <a:normAutofit fontScale="90000"/>
          </a:bodyPr>
          <a:lstStyle/>
          <a:p>
            <a:pPr marL="0" indent="0"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ГЛАВА </a:t>
            </a:r>
            <a: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b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«ХАРАКТЕРИСТИКА, ТЕХНОЛОГИЯ РАБОТЫ ЖЕЛЕЗНОДОРОЖНОЙ ОТРАСЛИ»</a:t>
            </a:r>
            <a:endParaRPr lang="ru-RU" sz="31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tadviser.ru/images/3/3b/Capture-20181205-11435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849749" cy="65076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tadviser.ru/images/thumb/3/34/%D0%A0%D0%96%D0%94_%D0%90%D0%BA%D1%82%D0%B8%D0%B2%D1%8B_%D0%B8_%D1%83%D1%81%D0%BB%D1%83%D0%B3%D0%B8_2016.jpg/975px-%D0%A0%D0%96%D0%94_%D0%90%D0%BA%D1%82%D0%B8%D0%B2%D1%8B_%D0%B8_%D1%83%D1%81%D0%BB%D1%83%D0%B3%D0%B8_201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16632"/>
            <a:ext cx="9027113" cy="659851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="" xmlns:p14="http://schemas.microsoft.com/office/powerpoint/2010/main" val="25607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5111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</a:t>
            </a:r>
            <a:r>
              <a:rPr lang="ru-RU" sz="2700" b="1" dirty="0" smtClean="0">
                <a:solidFill>
                  <a:srgbClr val="C00000"/>
                </a:solidFill>
                <a:latin typeface="+mn-lt"/>
              </a:rPr>
              <a:t>ПЕРЕЧЕНЬ РАБОТ АСУСС:</a:t>
            </a:r>
            <a:endParaRPr lang="ru-RU" sz="3100" dirty="0">
              <a:solidFill>
                <a:srgbClr val="C00000"/>
              </a:solidFill>
              <a:latin typeface="+mn-lt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1172946613"/>
              </p:ext>
            </p:extLst>
          </p:nvPr>
        </p:nvGraphicFramePr>
        <p:xfrm>
          <a:off x="142844" y="357166"/>
          <a:ext cx="8751155" cy="6500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14282" y="2501719"/>
            <a:ext cx="8643998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107504" y="1000108"/>
          <a:ext cx="8928992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42910" y="285728"/>
            <a:ext cx="80010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ДАННЫЕ ПОЛУЧАЕМЫЕ ЧЕРЕЗ АСУСС: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6068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878881782"/>
              </p:ext>
            </p:extLst>
          </p:nvPr>
        </p:nvGraphicFramePr>
        <p:xfrm>
          <a:off x="142845" y="142853"/>
          <a:ext cx="8858312" cy="65722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20353"/>
                <a:gridCol w="4804525"/>
                <a:gridCol w="3233434"/>
              </a:tblGrid>
              <a:tr h="12452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dirty="0" smtClean="0">
                          <a:effectLst/>
                        </a:rPr>
                        <a:t>КОД</a:t>
                      </a:r>
                      <a:endParaRPr lang="ru-RU" sz="12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dirty="0" smtClean="0">
                          <a:effectLst/>
                        </a:rPr>
                        <a:t>СООБЩЕНИЯ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800" dirty="0" smtClean="0">
                          <a:effectLst/>
                        </a:rPr>
                        <a:t>СООБЩЕНИЕ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800" dirty="0" smtClean="0">
                          <a:effectLst/>
                        </a:rPr>
                        <a:t>ИСПОЛНИТЕЛЬ ВВОДА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797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600" dirty="0">
                          <a:effectLst/>
                        </a:rPr>
                        <a:t> 02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 smtClean="0">
                          <a:effectLst/>
                        </a:rPr>
                        <a:t>ТНЛ НА ПРИБЫВАЮЩИЙ ПОЕЗД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cap="none" dirty="0" smtClean="0">
                          <a:effectLst/>
                        </a:rPr>
                        <a:t>ЭВМ ДВЦ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9842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600" dirty="0">
                          <a:effectLst/>
                        </a:rPr>
                        <a:t> 05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 smtClean="0">
                          <a:effectLst/>
                        </a:rPr>
                        <a:t>ИНФОРМАЦИЯ О СОСТАВЕ ПРИБЫВАЮЩЕГО ПОЕЗДА (ПЕРЕЧЕНЬ НОМЕРОВ ВАГОНОВ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 smtClean="0">
                          <a:effectLst/>
                        </a:rPr>
                        <a:t>ПОСТ СПИСЫВАНИЯ ВО ВХОД НОЙ ГОРЛОВИНЕ ПП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9842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600" dirty="0">
                          <a:effectLst/>
                        </a:rPr>
                        <a:t> 06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 smtClean="0">
                          <a:effectLst/>
                        </a:rPr>
                        <a:t>ПЕРЕЧЕНЬ НОМЕРОВ ВАГОНОВ ПОЕЗДА, </a:t>
                      </a:r>
                      <a:br>
                        <a:rPr lang="ru-RU" sz="1400" b="1" dirty="0" smtClean="0">
                          <a:effectLst/>
                        </a:rPr>
                      </a:br>
                      <a:r>
                        <a:rPr lang="ru-RU" sz="1400" b="1" dirty="0" smtClean="0">
                          <a:effectLst/>
                        </a:rPr>
                        <a:t>ВЫСТАВЛЯЕМОГО В ПАРК ОТПРАВЛЕНИЯ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 smtClean="0">
                          <a:effectLst/>
                        </a:rPr>
                        <a:t>ПОСТ СПИСЫВАНИЯ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797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600" dirty="0">
                          <a:effectLst/>
                        </a:rPr>
                        <a:t> 09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 smtClean="0">
                          <a:effectLst/>
                        </a:rPr>
                        <a:t>КОРРЕКТИРОВКА ТНЛ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 smtClean="0">
                          <a:effectLst/>
                        </a:rPr>
                        <a:t>ОПЕРАТОР СТЦ ПРИБЫТИЯ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797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600" dirty="0">
                          <a:effectLst/>
                        </a:rPr>
                        <a:t> 200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 smtClean="0">
                          <a:effectLst/>
                        </a:rPr>
                        <a:t>ПРИБЫТИЕ ПОЕЗДА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 smtClean="0">
                          <a:effectLst/>
                        </a:rPr>
                        <a:t>ОПЕРАТОР СТЦ ПРИБЫТИЯ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797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 smtClean="0">
                          <a:effectLst/>
                        </a:rPr>
                        <a:t>ПЛАН ПРИБЫТИЯ ПОЕЗДОВ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 smtClean="0">
                          <a:effectLst/>
                        </a:rPr>
                        <a:t>ОПЕРАТОР ЭВМ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797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600" dirty="0">
                          <a:effectLst/>
                        </a:rPr>
                        <a:t>203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 smtClean="0">
                          <a:effectLst/>
                        </a:rPr>
                        <a:t> РАСФОРМИРОВАНИЕ СОСТАВА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cap="none" dirty="0" smtClean="0">
                          <a:effectLst/>
                        </a:rPr>
                        <a:t>ДСПГ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797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 smtClean="0">
                          <a:effectLst/>
                        </a:rPr>
                        <a:t>ПРИЦЕПКА ВАГОНОВ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 smtClean="0">
                          <a:effectLst/>
                        </a:rPr>
                        <a:t>ОПЕРАТОР СТЦ, ДСПП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797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 smtClean="0">
                          <a:effectLst/>
                        </a:rPr>
                        <a:t>ОТЦЕПКА ВАГОНОВ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 smtClean="0">
                          <a:effectLst/>
                        </a:rPr>
                        <a:t>ТО ЖЕ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42449223"/>
              </p:ext>
            </p:extLst>
          </p:nvPr>
        </p:nvGraphicFramePr>
        <p:xfrm>
          <a:off x="107504" y="163669"/>
          <a:ext cx="8822214" cy="66591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99293"/>
                <a:gridCol w="3022921"/>
              </a:tblGrid>
              <a:tr h="35743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dirty="0" smtClean="0">
                          <a:effectLst/>
                        </a:rPr>
                        <a:t> ФУНКЦИЯ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71" marR="50871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dirty="0" smtClean="0">
                          <a:effectLst/>
                        </a:rPr>
                        <a:t>ПОТРЕБИТЕЛЬ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71" marR="50871" marT="0" marB="0"/>
                </a:tc>
              </a:tr>
              <a:tr h="25943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 b="1" dirty="0" smtClean="0">
                          <a:effectLst/>
                        </a:rPr>
                        <a:t>ВЫДАЧА БЛАНКА ПРЕДУПРЕЖДЕНИЙ</a:t>
                      </a:r>
                      <a:endParaRPr lang="ru-RU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71" marR="50871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 smtClean="0">
                          <a:effectLst/>
                        </a:rPr>
                        <a:t>ДСПП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71" marR="50871" marT="0" marB="0"/>
                </a:tc>
              </a:tr>
              <a:tr h="50334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 b="1" dirty="0" smtClean="0">
                          <a:effectLst/>
                        </a:rPr>
                        <a:t>ВЫДАЧА НАРЯДА НА РАЗВОЗ МЕСТНОГО ГРУЗА</a:t>
                      </a:r>
                      <a:endParaRPr lang="ru-RU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71" marR="50871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 smtClean="0">
                          <a:effectLst/>
                        </a:rPr>
                        <a:t>ДСЦМ,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 smtClean="0">
                          <a:effectLst/>
                        </a:rPr>
                        <a:t>МАНЕВРОВАЯ БРИГАДА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71" marR="50871" marT="0" marB="0"/>
                </a:tc>
              </a:tr>
              <a:tr h="50334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 b="1" dirty="0" smtClean="0">
                          <a:effectLst/>
                        </a:rPr>
                        <a:t>ИНФОРМАЦИЯ О СПЕЦПОДВИЖНОМ СОСТАВЕ</a:t>
                      </a:r>
                      <a:endParaRPr lang="ru-RU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71" marR="50871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 smtClean="0">
                          <a:effectLst/>
                        </a:rPr>
                        <a:t>ОПЕРАТОР ПО УЧЕТУ </a:t>
                      </a:r>
                      <a:br>
                        <a:rPr lang="ru-RU" sz="1400" b="1" dirty="0" smtClean="0">
                          <a:effectLst/>
                        </a:rPr>
                      </a:br>
                      <a:r>
                        <a:rPr lang="ru-RU" sz="1400" b="1" dirty="0" smtClean="0">
                          <a:effectLst/>
                        </a:rPr>
                        <a:t>ВАГОННОГО ПАРКА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71" marR="50871" marT="0" marB="0"/>
                </a:tc>
              </a:tr>
              <a:tr h="54986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 b="1" dirty="0" smtClean="0">
                          <a:effectLst/>
                        </a:rPr>
                        <a:t>СПРАВКА О НАРУШЕНИИ ПЛАНА ФОРМИРОВАНИЯ </a:t>
                      </a:r>
                      <a:br>
                        <a:rPr lang="ru-RU" sz="1200" b="1" dirty="0" smtClean="0">
                          <a:effectLst/>
                        </a:rPr>
                      </a:br>
                      <a:r>
                        <a:rPr lang="ru-RU" sz="1200" b="1" dirty="0" smtClean="0">
                          <a:effectLst/>
                        </a:rPr>
                        <a:t>В СФОРМИРОВАННОМ ПОЕЗДЕ</a:t>
                      </a:r>
                      <a:endParaRPr lang="ru-RU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71" marR="50871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 smtClean="0">
                          <a:effectLst/>
                        </a:rPr>
                        <a:t>ДС, НОД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71" marR="50871" marT="0" marB="0"/>
                </a:tc>
              </a:tr>
              <a:tr h="25943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 b="1" dirty="0" smtClean="0">
                          <a:effectLst/>
                        </a:rPr>
                        <a:t>ПОИСК ВАГОНА ПО НОМЕРУ В ПАРКАХ</a:t>
                      </a:r>
                      <a:endParaRPr lang="ru-RU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71" marR="50871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 smtClean="0">
                          <a:effectLst/>
                        </a:rPr>
                        <a:t>ОПЕРАТОР СТЦ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71" marR="50871" marT="0" marB="0"/>
                </a:tc>
              </a:tr>
              <a:tr h="39270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 b="1" dirty="0" smtClean="0">
                          <a:effectLst/>
                        </a:rPr>
                        <a:t>ВЫДАЧА РАЗМЕЧЕННОЙ ТНЛ НА ПРИБЫВАЮЩИЙ ПОЕЗД</a:t>
                      </a:r>
                      <a:endParaRPr lang="ru-RU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71" marR="50871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 smtClean="0">
                          <a:effectLst/>
                        </a:rPr>
                        <a:t>ОПЕРАТОР СТЦ, ДСЦС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71" marR="50871" marT="0" marB="0"/>
                </a:tc>
              </a:tr>
              <a:tr h="37816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 b="1" dirty="0" smtClean="0">
                          <a:effectLst/>
                        </a:rPr>
                        <a:t>ВЫДАЧА СОРТИРОВОЧНОГО ЛИСТА</a:t>
                      </a:r>
                      <a:endParaRPr lang="ru-RU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71" marR="50871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 smtClean="0">
                          <a:effectLst/>
                        </a:rPr>
                        <a:t>СТЦ, ДСПГ, 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71" marR="50871" marT="0" marB="0"/>
                </a:tc>
              </a:tr>
              <a:tr h="25943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 b="1" dirty="0" smtClean="0">
                          <a:effectLst/>
                        </a:rPr>
                        <a:t>СПРАВКА О РАБОТЕ СОРТИРОВОЧНЫХ ГОРОК</a:t>
                      </a:r>
                      <a:endParaRPr lang="ru-RU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71" marR="50871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 smtClean="0">
                          <a:effectLst/>
                        </a:rPr>
                        <a:t>ДСЦС, ДС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71" marR="50871" marT="0" marB="0"/>
                </a:tc>
              </a:tr>
              <a:tr h="54986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 b="1" dirty="0" smtClean="0">
                          <a:effectLst/>
                        </a:rPr>
                        <a:t>СПРАВКА О НАЛИЧИИ НА СТАНЦИИ ТРАНЗИТНЫХ </a:t>
                      </a:r>
                      <a:br>
                        <a:rPr lang="ru-RU" sz="1200" b="1" dirty="0" smtClean="0">
                          <a:effectLst/>
                        </a:rPr>
                      </a:br>
                      <a:r>
                        <a:rPr lang="ru-RU" sz="1200" b="1" dirty="0" smtClean="0">
                          <a:effectLst/>
                        </a:rPr>
                        <a:t>С ПЕРЕРАБОТКОЙ ВАГОНОВ</a:t>
                      </a:r>
                      <a:endParaRPr lang="ru-RU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71" marR="50871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 smtClean="0">
                          <a:effectLst/>
                        </a:rPr>
                        <a:t>ОПЕРАТОР ПО УЧЕТУ ВАГОННОГО ПАРКА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71" marR="50871" marT="0" marB="0"/>
                </a:tc>
              </a:tr>
              <a:tr h="25943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 b="1" dirty="0" smtClean="0">
                          <a:effectLst/>
                        </a:rPr>
                        <a:t>НАТУРНЫЙ ЛИСТ НА ПОЕЗД</a:t>
                      </a:r>
                      <a:endParaRPr lang="ru-RU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71" marR="50871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 smtClean="0">
                          <a:effectLst/>
                        </a:rPr>
                        <a:t>СТЦ, ДСПП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71" marR="50871" marT="0" marB="0"/>
                </a:tc>
              </a:tr>
              <a:tr h="25943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 b="1" dirty="0" smtClean="0">
                          <a:effectLst/>
                        </a:rPr>
                        <a:t>СОСТОЯНИЕ ПУТЕЙ ПАРКОВ СТАНЦИИ</a:t>
                      </a:r>
                      <a:endParaRPr lang="ru-RU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71" marR="50871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 smtClean="0">
                          <a:effectLst/>
                        </a:rPr>
                        <a:t>СТЦ, ДСПП, ДСЦС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71" marR="50871" marT="0" marB="0"/>
                </a:tc>
              </a:tr>
              <a:tr h="25943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 b="1" dirty="0" smtClean="0">
                          <a:effectLst/>
                        </a:rPr>
                        <a:t>ВЫДАЧА ПЛАНА ПРИБЫТИЯ ПОЕЗДОВ</a:t>
                      </a:r>
                      <a:endParaRPr lang="ru-RU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71" marR="50871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 smtClean="0">
                          <a:effectLst/>
                        </a:rPr>
                        <a:t>СТЦ, ДСЦС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71" marR="50871" marT="0" marB="0"/>
                </a:tc>
              </a:tr>
              <a:tr h="25943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 b="1" dirty="0" smtClean="0">
                          <a:effectLst/>
                        </a:rPr>
                        <a:t>ИСКЛЮЧЕНИЕ ИЗ ЭВМ ТЕКСТОВ ТНЛ</a:t>
                      </a:r>
                      <a:endParaRPr lang="ru-RU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71" marR="50871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 smtClean="0">
                          <a:effectLst/>
                        </a:rPr>
                        <a:t>ОПЕРАТОР ЭВМ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71" marR="50871" marT="0" marB="0"/>
                </a:tc>
              </a:tr>
              <a:tr h="4756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 b="1" dirty="0" smtClean="0">
                          <a:effectLst/>
                        </a:rPr>
                        <a:t>СВЕДЕНИЯ ДЛЯ ИНФОРМИРОВАНИЯ ПОЛУЧАТЕЛЕЙ </a:t>
                      </a:r>
                      <a:br>
                        <a:rPr lang="ru-RU" sz="1200" b="1" dirty="0" smtClean="0">
                          <a:effectLst/>
                        </a:rPr>
                      </a:br>
                      <a:r>
                        <a:rPr lang="ru-RU" sz="1200" b="1" dirty="0" smtClean="0">
                          <a:effectLst/>
                        </a:rPr>
                        <a:t>О ПРИБЫТИИ МЕСТНОГО ГРУЗА СТАНЦИИ</a:t>
                      </a:r>
                      <a:endParaRPr lang="ru-RU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71" marR="50871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 smtClean="0">
                          <a:effectLst/>
                        </a:rPr>
                        <a:t>ИНФОРМАТОР СТАНЦИИ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71" marR="50871" marT="0" marB="0"/>
                </a:tc>
              </a:tr>
              <a:tr h="25943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 b="1" dirty="0" smtClean="0">
                          <a:effectLst/>
                        </a:rPr>
                        <a:t>ПЕРЕЧЕНЬ НОМЕРОВ ВАГОНОВ НА ПУТЯХ ПАРКА</a:t>
                      </a:r>
                      <a:endParaRPr lang="ru-RU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71" marR="50871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 smtClean="0">
                          <a:effectLst/>
                        </a:rPr>
                        <a:t>ОПЕРАТОР СТЦ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71" marR="50871" marT="0" marB="0"/>
                </a:tc>
              </a:tr>
              <a:tr h="4549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 b="1" dirty="0" smtClean="0">
                          <a:effectLst/>
                        </a:rPr>
                        <a:t>СПРАВКА О НЕОБХОДИМОСТИ СОПРОВОЖДЕНИЯ </a:t>
                      </a:r>
                      <a:br>
                        <a:rPr lang="ru-RU" sz="1200" b="1" dirty="0" smtClean="0">
                          <a:effectLst/>
                        </a:rPr>
                      </a:br>
                      <a:r>
                        <a:rPr lang="ru-RU" sz="1200" b="1" dirty="0" smtClean="0">
                          <a:effectLst/>
                        </a:rPr>
                        <a:t>ГРУЗОВ ВОЕНИЗИРОВАННОЙ ОХРАНОЙ</a:t>
                      </a:r>
                      <a:endParaRPr lang="ru-RU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71" marR="50871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 smtClean="0">
                          <a:effectLst/>
                        </a:rPr>
                        <a:t>ВОХР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71" marR="50871" marT="0" marB="0"/>
                </a:tc>
              </a:tr>
              <a:tr h="25943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 b="1" dirty="0" smtClean="0">
                          <a:effectLst/>
                        </a:rPr>
                        <a:t>СПРАВКА О ПЛОМБАХ</a:t>
                      </a:r>
                      <a:endParaRPr lang="ru-RU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71" marR="50871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b="1" dirty="0" smtClean="0">
                          <a:effectLst/>
                        </a:rPr>
                        <a:t>ОПЕРАТОР СТЦ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71" marR="50871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Другая 4">
      <a:dk1>
        <a:srgbClr val="080808"/>
      </a:dk1>
      <a:lt1>
        <a:srgbClr val="080808"/>
      </a:lt1>
      <a:dk2>
        <a:srgbClr val="C0504D"/>
      </a:dk2>
      <a:lt2>
        <a:srgbClr val="FFFFFF"/>
      </a:lt2>
      <a:accent1>
        <a:srgbClr val="C0504D"/>
      </a:accent1>
      <a:accent2>
        <a:srgbClr val="FFFFFF"/>
      </a:accent2>
      <a:accent3>
        <a:srgbClr val="9BBB59"/>
      </a:accent3>
      <a:accent4>
        <a:srgbClr val="8064A2"/>
      </a:accent4>
      <a:accent5>
        <a:srgbClr val="FFFFFF"/>
      </a:accent5>
      <a:accent6>
        <a:srgbClr val="C0504D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1308</TotalTime>
  <Words>768</Words>
  <Application>Microsoft Office PowerPoint</Application>
  <PresentationFormat>Экран (4:3)</PresentationFormat>
  <Paragraphs>181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Справедливость</vt:lpstr>
      <vt:lpstr>Слайд 1</vt:lpstr>
      <vt:lpstr>Слайд 2</vt:lpstr>
      <vt:lpstr>             ГЛАВА 1   «ХАРАКТЕРИСТИКА, ТЕХНОЛОГИЯ РАБОТЫ ЖЕЛЕЗНОДОРОЖНОЙ ОТРАСЛИ»</vt:lpstr>
      <vt:lpstr>Слайд 4</vt:lpstr>
      <vt:lpstr>Слайд 5</vt:lpstr>
      <vt:lpstr>    ПЕРЕЧЕНЬ РАБОТ АСУСС:</vt:lpstr>
      <vt:lpstr>Слайд 7</vt:lpstr>
      <vt:lpstr>Слайд 8</vt:lpstr>
      <vt:lpstr>Слайд 9</vt:lpstr>
      <vt:lpstr>Слайд 10</vt:lpstr>
      <vt:lpstr>Слайд 11</vt:lpstr>
      <vt:lpstr>  ГЛАВА 2    «ЭКОНОМИЧЕСКАЯ ЧАСТЬ»</vt:lpstr>
      <vt:lpstr>РАСЧЕТ ЭКОНОМИЧЕСКОГО ЭФФЕКТА</vt:lpstr>
      <vt:lpstr>Слайд 14</vt:lpstr>
      <vt:lpstr>Слайд 15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Anastasiya</dc:creator>
  <cp:lastModifiedBy>Светлана</cp:lastModifiedBy>
  <cp:revision>125</cp:revision>
  <dcterms:created xsi:type="dcterms:W3CDTF">2016-05-27T17:00:43Z</dcterms:created>
  <dcterms:modified xsi:type="dcterms:W3CDTF">2023-05-27T07:58:43Z</dcterms:modified>
</cp:coreProperties>
</file>