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Мастер - класс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Ёжик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из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глины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»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kladraz.ru/images/26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457200"/>
            <a:ext cx="2819400" cy="2145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620000" cy="59737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Лепка </a:t>
            </a:r>
            <a:r>
              <a:rPr lang="ru-RU" sz="2000" dirty="0" smtClean="0"/>
              <a:t>из </a:t>
            </a:r>
            <a:r>
              <a:rPr lang="ru-RU" sz="2000" dirty="0" smtClean="0"/>
              <a:t>глины – хороший </a:t>
            </a:r>
            <a:r>
              <a:rPr lang="ru-RU" sz="2000" dirty="0" smtClean="0"/>
              <a:t>способ отдыха, смены деятельности и развития мелкой моторики. Глина весьма податливый, послушный и пластичный материал. Она пробуждает чувство радости, активизируя тактильные ощущения. С помощью мастер-классов по лепке </a:t>
            </a:r>
            <a:r>
              <a:rPr lang="ru-RU" sz="2000" dirty="0" smtClean="0"/>
              <a:t>вы </a:t>
            </a:r>
            <a:r>
              <a:rPr lang="ru-RU" sz="2000" dirty="0" smtClean="0"/>
              <a:t>можете изготовить подарки на разные праздники.</a:t>
            </a:r>
            <a:br>
              <a:rPr lang="ru-RU" sz="2000" dirty="0" smtClean="0"/>
            </a:br>
            <a:r>
              <a:rPr lang="ru-RU" sz="2000" dirty="0" smtClean="0"/>
              <a:t>Из данного материала возможно создать свистульку или колокольчик</a:t>
            </a:r>
            <a:r>
              <a:rPr lang="ru-RU" sz="2000" dirty="0" smtClean="0"/>
              <a:t>, посуду или игрушку. </a:t>
            </a:r>
            <a:r>
              <a:rPr lang="ru-RU" sz="2000" dirty="0" smtClean="0"/>
              <a:t>А самое главное, что это занятие по душе многим </a:t>
            </a:r>
            <a:r>
              <a:rPr lang="ru-RU" sz="2000" dirty="0" smtClean="0"/>
              <a:t>детям и их родителям. </a:t>
            </a:r>
            <a:r>
              <a:rPr lang="ru-RU" sz="2000" dirty="0" smtClean="0"/>
              <a:t>Процесс лепки и создания своего уникального произведения вовлекает каждого ребёнка.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Цель:</a:t>
            </a:r>
            <a:r>
              <a:rPr lang="ru-RU" sz="2000" dirty="0" smtClean="0"/>
              <a:t> распространение и передача педагогического опыта, обучение приемам изготовления </a:t>
            </a:r>
            <a:r>
              <a:rPr lang="ru-RU" sz="2000" dirty="0" smtClean="0"/>
              <a:t>«</a:t>
            </a:r>
            <a:r>
              <a:rPr lang="ru-RU" sz="2000" dirty="0" smtClean="0"/>
              <a:t>Ёжика</a:t>
            </a:r>
            <a:r>
              <a:rPr lang="ru-RU" sz="2000" dirty="0" smtClean="0"/>
              <a:t>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Повышение профессионального мастерства педагогов;</a:t>
            </a:r>
            <a:br>
              <a:rPr lang="ru-RU" sz="2000" dirty="0" smtClean="0"/>
            </a:br>
            <a:r>
              <a:rPr lang="ru-RU" sz="2000" dirty="0" smtClean="0"/>
              <a:t>- Знакомство педагогов и родителей с приемами изготовления </a:t>
            </a:r>
            <a:r>
              <a:rPr lang="ru-RU" sz="2000" dirty="0" smtClean="0"/>
              <a:t>«</a:t>
            </a:r>
            <a:r>
              <a:rPr lang="ru-RU" sz="2000" dirty="0" smtClean="0"/>
              <a:t>Ёжика</a:t>
            </a:r>
            <a:r>
              <a:rPr lang="ru-RU" sz="2000" dirty="0" smtClean="0"/>
              <a:t>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Для </a:t>
            </a:r>
            <a:r>
              <a:rPr lang="ru-RU" b="1" dirty="0" smtClean="0"/>
              <a:t>работы понадобится: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3200" b="1" dirty="0" smtClean="0"/>
              <a:t>- готовая природная </a:t>
            </a:r>
            <a:r>
              <a:rPr lang="ru-RU" sz="3200" b="1" dirty="0" smtClean="0"/>
              <a:t>глина;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- стека или заостренная </a:t>
            </a:r>
            <a:r>
              <a:rPr lang="ru-RU" sz="3200" b="1" dirty="0" smtClean="0"/>
              <a:t>палочка;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- акриловые краски или </a:t>
            </a:r>
            <a:r>
              <a:rPr lang="ru-RU" sz="3200" b="1" dirty="0" smtClean="0"/>
              <a:t>гуашь;</a:t>
            </a:r>
            <a:br>
              <a:rPr lang="ru-RU" sz="3200" b="1" dirty="0" smtClean="0"/>
            </a:br>
            <a:r>
              <a:rPr lang="ru-RU" sz="3200" b="1" dirty="0" smtClean="0"/>
              <a:t>- кисточка.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Ход </a:t>
            </a:r>
            <a:r>
              <a:rPr lang="ru-RU" sz="2000" dirty="0" smtClean="0">
                <a:latin typeface="Arial Black" pitchFamily="34" charset="0"/>
              </a:rPr>
              <a:t>работ:</a:t>
            </a: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dirty="0" smtClean="0">
                <a:latin typeface="+mn-lt"/>
              </a:rPr>
              <a:t>1. </a:t>
            </a:r>
            <a:r>
              <a:rPr lang="ru-RU" sz="2000" dirty="0" smtClean="0"/>
              <a:t>Взять кусок глины и размять ее, чтобы удалить в ней внутренние воздушные </a:t>
            </a:r>
            <a:r>
              <a:rPr lang="ru-RU" sz="2000" dirty="0" smtClean="0"/>
              <a:t>пустоты.</a:t>
            </a:r>
            <a:br>
              <a:rPr lang="ru-RU" sz="2000" dirty="0" smtClean="0"/>
            </a:br>
            <a:r>
              <a:rPr lang="ru-RU" sz="2000" dirty="0" smtClean="0"/>
              <a:t>2. </a:t>
            </a:r>
            <a:r>
              <a:rPr lang="ru-RU" sz="2000" dirty="0" smtClean="0"/>
              <a:t> Разделить кусок глины на 2 части  (ежик и гриб</a:t>
            </a:r>
            <a:r>
              <a:rPr lang="ru-RU" sz="2000" dirty="0" smtClean="0"/>
              <a:t>).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smtClean="0"/>
              <a:t>На большом кусочке вытянуть мордочку ежа и заострить </a:t>
            </a:r>
            <a:r>
              <a:rPr lang="ru-RU" sz="2000" dirty="0" smtClean="0"/>
              <a:t>ее.</a:t>
            </a:r>
            <a:br>
              <a:rPr lang="ru-RU" sz="2000" dirty="0" smtClean="0"/>
            </a:br>
            <a:r>
              <a:rPr lang="ru-RU" sz="2000" dirty="0" smtClean="0"/>
              <a:t>4. </a:t>
            </a:r>
            <a:r>
              <a:rPr lang="ru-RU" sz="2000" dirty="0" smtClean="0"/>
              <a:t>Скатать 3 маленьких шарика: 2 глазика и носик, прикрепить глазки, придавив их, прикрепить носик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5. </a:t>
            </a:r>
            <a:r>
              <a:rPr lang="ru-RU" sz="2000" dirty="0" smtClean="0"/>
              <a:t>Стекой или палочкой продавить «иголки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000" dirty="0" smtClean="0"/>
              <a:t>6. </a:t>
            </a:r>
            <a:r>
              <a:rPr lang="ru-RU" sz="2000" dirty="0" smtClean="0"/>
              <a:t>Вылепить гриб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7. </a:t>
            </a:r>
            <a:r>
              <a:rPr lang="ru-RU" sz="2000" dirty="0" smtClean="0"/>
              <a:t>Раскрасить ежика и гриб.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pic>
        <p:nvPicPr>
          <p:cNvPr id="3" name="Picture 2" descr="https://kladraz.ru/images/21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5088731"/>
            <a:ext cx="2359025" cy="1769269"/>
          </a:xfrm>
          <a:prstGeom prst="rect">
            <a:avLst/>
          </a:prstGeom>
          <a:noFill/>
        </p:spPr>
      </p:pic>
      <p:pic>
        <p:nvPicPr>
          <p:cNvPr id="2052" name="Picture 4" descr="https://kladraz.ru/images/13-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5085045"/>
            <a:ext cx="2359025" cy="1772955"/>
          </a:xfrm>
          <a:prstGeom prst="rect">
            <a:avLst/>
          </a:prstGeom>
          <a:noFill/>
        </p:spPr>
      </p:pic>
      <p:pic>
        <p:nvPicPr>
          <p:cNvPr id="2054" name="Picture 6" descr="https://kladraz.ru/images/11(2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105400"/>
            <a:ext cx="2435225" cy="1752600"/>
          </a:xfrm>
          <a:prstGeom prst="rect">
            <a:avLst/>
          </a:prstGeom>
          <a:noFill/>
        </p:spPr>
      </p:pic>
      <p:pic>
        <p:nvPicPr>
          <p:cNvPr id="2056" name="Picture 8" descr="https://kladraz.ru/images/6-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352800"/>
            <a:ext cx="2133600" cy="1600200"/>
          </a:xfrm>
          <a:prstGeom prst="rect">
            <a:avLst/>
          </a:prstGeom>
          <a:noFill/>
        </p:spPr>
      </p:pic>
      <p:pic>
        <p:nvPicPr>
          <p:cNvPr id="2058" name="Picture 10" descr="https://kladraz.ru/images/5(5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352800"/>
            <a:ext cx="2263321" cy="1584325"/>
          </a:xfrm>
          <a:prstGeom prst="rect">
            <a:avLst/>
          </a:prstGeom>
          <a:noFill/>
        </p:spPr>
      </p:pic>
      <p:pic>
        <p:nvPicPr>
          <p:cNvPr id="2060" name="Picture 12" descr="https://kladraz.ru/images/3(5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3352800"/>
            <a:ext cx="2133600" cy="1600200"/>
          </a:xfrm>
          <a:prstGeom prst="rect">
            <a:avLst/>
          </a:prstGeom>
          <a:noFill/>
        </p:spPr>
      </p:pic>
      <p:pic>
        <p:nvPicPr>
          <p:cNvPr id="2062" name="Picture 14" descr="https://kladraz.ru/images/1(46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3352800"/>
            <a:ext cx="21336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15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МАСТЕР-КЛАСС</vt:lpstr>
      <vt:lpstr> Лепка из глины – хороший способ отдыха, смены деятельности и развития мелкой моторики. Глина весьма податливый, послушный и пластичный материал. Она пробуждает чувство радости, активизируя тактильные ощущения. С помощью мастер-классов по лепке вы можете изготовить подарки на разные праздники. Из данного материала возможно создать свистульку или колокольчик, посуду или игрушку. А самое главное, что это занятие по душе многим детям и их родителям. Процесс лепки и создания своего уникального произведения вовлекает каждого ребёнка.  Цель: распространение и передача педагогического опыта, обучение приемам изготовления «Ёжика». Задачи: - Повышение профессионального мастерства педагогов; - Знакомство педагогов и родителей с приемами изготовления «Ёжика».  </vt:lpstr>
      <vt:lpstr>    Для работы понадобится: - готовая природная глина; - стека или заостренная палочка; - акриловые краски или гуашь; - кисточка.         </vt:lpstr>
      <vt:lpstr>      Ход работ: 1. Взять кусок глины и размять ее, чтобы удалить в ней внутренние воздушные пустоты. 2.  Разделить кусок глины на 2 части  (ежик и гриб). 3. На большом кусочке вытянуть мордочку ежа и заострить ее. 4. Скатать 3 маленьких шарика: 2 глазика и носик, прикрепить глазки, придавив их, прикрепить носик. 5. Стекой или палочкой продавить «иголки». 6. Вылепить гриб. 7. Раскрасить ежика и гриб.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43</cp:revision>
  <dcterms:created xsi:type="dcterms:W3CDTF">2017-11-26T08:05:00Z</dcterms:created>
  <dcterms:modified xsi:type="dcterms:W3CDTF">2023-06-14T13:11:11Z</dcterms:modified>
</cp:coreProperties>
</file>