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E2178B-738A-3A2F-8EA6-BC335719CE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CC8D0E4-CB5F-9605-F720-8A0E0C9608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8C00AE-F2BC-458F-81B1-F40CCD332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A719-08B6-41E8-9407-FC65BDDEF32C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1CDE3E-59EA-DE67-98F5-8BACFD20C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3D3427-7951-1158-A81E-05383A4D2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BE21-F852-451B-8FA4-4F358C7C3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198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B26096-AE9C-88D2-A4F0-8A334D191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4218486-380A-3F69-1259-5B90FCBDC5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5837EB-F65D-EA2C-A364-080ACD42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A719-08B6-41E8-9407-FC65BDDEF32C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3AD42D-B5F2-110F-847F-69E392990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3E99BB-118B-0FB7-AB8A-3D00686D4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BE21-F852-451B-8FA4-4F358C7C3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105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45E3DDD-EE49-1A67-7241-1D1DB92D7B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BCE9C68-3F31-5272-874C-696A2C7CE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AB3DAC-5929-A69D-B6F9-1D18D079B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A719-08B6-41E8-9407-FC65BDDEF32C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30688D-CB5F-D2AD-D7D6-75CF26767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F60A74-6EAC-C97E-66EB-875BCDAC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BE21-F852-451B-8FA4-4F358C7C3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21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675842-8F67-0566-00A4-34740FD7F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880312-2803-CCF9-697B-3279E6609A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7EB1CB-26A3-A47B-52F9-3770A1F53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A719-08B6-41E8-9407-FC65BDDEF32C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EDAE51-97A7-9CDB-0ECC-DD934F139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B1E531-B705-468B-CC07-08F207855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BE21-F852-451B-8FA4-4F358C7C3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24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8CDF79-C1AB-1A8F-3E22-E97EC670B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81C531-ED04-1B51-7FD7-C1F3C07C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DA8E39-B878-3860-0AD3-3A520FFFA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A719-08B6-41E8-9407-FC65BDDEF32C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9C23E5-E23E-1A34-86D6-92E7040CF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F90299-8A31-C12B-DD73-BFCDF2AA3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BE21-F852-451B-8FA4-4F358C7C3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4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A6F3B9-08D5-27C6-F5EF-1EE97DBA2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9A1518-E5C6-F3CE-C89F-4A502C3124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A2046CD-63F4-057D-5174-3036144E7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484E31-E2FF-BFEA-E10F-57ABCB85D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A719-08B6-41E8-9407-FC65BDDEF32C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80E1D4-4794-2616-2A03-774C8FDBD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A27BC6-BB7F-BC96-FE3A-550DBA855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BE21-F852-451B-8FA4-4F358C7C3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37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DB7B7A-29AA-89A4-3090-D8EDE97E8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961BDFB-858B-88C8-E162-6A5C5F98D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3CC2CDF-2E39-065E-E857-41A54E06B3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CD00A58-7B03-A993-1829-A329F1D0A3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C9EEDB0-26D6-2406-7C8F-52D91EFA8C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77C1A33-FF17-E46D-A2AE-F4CEEE018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A719-08B6-41E8-9407-FC65BDDEF32C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358B6AB-EF91-04D8-9D89-AA94BF1B9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E23254B-D961-A12B-DEC3-B478C00B3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BE21-F852-451B-8FA4-4F358C7C3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365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A90A16-492C-10BA-B542-F278B88F1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DBF1510-54AE-E285-8557-44BE8D383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A719-08B6-41E8-9407-FC65BDDEF32C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5DB9483-9D5F-B981-98D7-5795E105E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4929C8A-E164-9108-8277-1BA9A7C36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BE21-F852-451B-8FA4-4F358C7C3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067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5C00AB6-0893-5A2E-8326-D9C22D41E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A719-08B6-41E8-9407-FC65BDDEF32C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CD52E2C-2D33-428F-C0BC-52D01C76C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2992B42-4780-42CC-E8EC-A0C4116AE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BE21-F852-451B-8FA4-4F358C7C3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194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07DC74-3EE2-1A62-41A6-4B9D936FC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0F3F1E-0E09-5299-5611-02F924B1E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C799778-D338-196E-830F-FBB1EF02D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4BDB230-3A33-6C52-EB45-0DCF702B6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A719-08B6-41E8-9407-FC65BDDEF32C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8561B4-2EA0-6793-98EA-6A33BB826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61D27FE-7EBB-EB5A-AF2E-9951CD64C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BE21-F852-451B-8FA4-4F358C7C3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58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C65977-DB2F-C23C-4305-6BB4CF3A2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4EEE6A5-5FBD-3928-20C9-FBE974D2B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CFA329-2EE6-013D-49AD-6AB927F3BE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88AE42A-5012-AC08-0E6A-972D46C67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A719-08B6-41E8-9407-FC65BDDEF32C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7A7FF9-E7F1-FE64-B220-2E0BF22B4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B0801B0-5058-7166-DE0A-F3C527D79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BE21-F852-451B-8FA4-4F358C7C3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424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89EB04-040C-9B78-9AF4-2175CE332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1C191C-ADB1-0D07-1445-88FF64C1C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06CC34-F7C1-CF52-E24B-F0EFB20427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4A719-08B6-41E8-9407-FC65BDDEF32C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BDAFE7-AA2C-1CD8-955E-393A3C24EF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976232-C7F7-D26D-823B-D26F6BF42F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BE21-F852-451B-8FA4-4F358C7C3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02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learningapps.org/view19063816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F5F59542-8FFA-12D0-8C93-8D11FDF3B0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142"/>
          <a:stretch/>
        </p:blipFill>
        <p:spPr>
          <a:xfrm>
            <a:off x="3073674" y="1838747"/>
            <a:ext cx="5665761" cy="26872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B37390-63CE-4486-E4B7-B4379BA95FC1}"/>
              </a:ext>
            </a:extLst>
          </p:cNvPr>
          <p:cNvSpPr txBox="1"/>
          <p:nvPr/>
        </p:nvSpPr>
        <p:spPr>
          <a:xfrm>
            <a:off x="3051388" y="4282398"/>
            <a:ext cx="28551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Ломаная линия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C1D279-B197-29B4-3A37-E6F763B86F68}"/>
              </a:ext>
            </a:extLst>
          </p:cNvPr>
          <p:cNvSpPr txBox="1"/>
          <p:nvPr/>
        </p:nvSpPr>
        <p:spPr>
          <a:xfrm>
            <a:off x="6988628" y="1451591"/>
            <a:ext cx="2248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Луч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FF57B4-7B5F-A833-0AAB-A4595BF2BA70}"/>
              </a:ext>
            </a:extLst>
          </p:cNvPr>
          <p:cNvSpPr txBox="1"/>
          <p:nvPr/>
        </p:nvSpPr>
        <p:spPr>
          <a:xfrm>
            <a:off x="3051388" y="1587655"/>
            <a:ext cx="2435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Отрезок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EC71B2-43B6-68A5-A87D-6DEDBA8962EB}"/>
              </a:ext>
            </a:extLst>
          </p:cNvPr>
          <p:cNvSpPr txBox="1"/>
          <p:nvPr/>
        </p:nvSpPr>
        <p:spPr>
          <a:xfrm>
            <a:off x="7479802" y="4300181"/>
            <a:ext cx="2519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Кривая линия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6A04F2-5445-9FAD-5CC7-C36AC1443271}"/>
              </a:ext>
            </a:extLst>
          </p:cNvPr>
          <p:cNvSpPr txBox="1"/>
          <p:nvPr/>
        </p:nvSpPr>
        <p:spPr>
          <a:xfrm>
            <a:off x="8621486" y="2659529"/>
            <a:ext cx="2331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Прямая</a:t>
            </a:r>
          </a:p>
        </p:txBody>
      </p:sp>
    </p:spTree>
    <p:extLst>
      <p:ext uri="{BB962C8B-B14F-4D97-AF65-F5344CB8AC3E}">
        <p14:creationId xmlns:p14="http://schemas.microsoft.com/office/powerpoint/2010/main" val="149239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5D98D0-6F5A-B37C-98C0-476155935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555" y="1988652"/>
            <a:ext cx="10515600" cy="2303430"/>
          </a:xfrm>
        </p:spPr>
        <p:txBody>
          <a:bodyPr>
            <a:normAutofit/>
          </a:bodyPr>
          <a:lstStyle/>
          <a:p>
            <a:pPr algn="ctr"/>
            <a:r>
              <a:rPr lang="ru-RU" sz="13800" dirty="0"/>
              <a:t>Ломаная</a:t>
            </a:r>
            <a:endParaRPr lang="ru-RU" sz="5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D51D47-651E-E4B3-CC6F-9C2BE5CB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868955"/>
            <a:ext cx="10515600" cy="308008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85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707A6D-541B-A364-5ADD-925A4725B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72815"/>
            <a:ext cx="10515600" cy="2211355"/>
          </a:xfrm>
        </p:spPr>
        <p:txBody>
          <a:bodyPr>
            <a:normAutofit/>
          </a:bodyPr>
          <a:lstStyle/>
          <a:p>
            <a:pPr algn="ctr"/>
            <a:r>
              <a:rPr lang="ru-RU" sz="13800" dirty="0"/>
              <a:t>Длина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B4DF99-7DCA-55F8-8004-82BC9E594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721289"/>
            <a:ext cx="10515600" cy="145567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958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18DAE1-F775-0136-89F9-D54D7AEA2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A0A579-D08E-87B8-C1CF-22FA18F902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Вспомнить что такое ломаная линия.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Назвать из чего состоит ломаная линия.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Познакомиться со способами измерения ломаной линии.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Выполнить задание по теме.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Подвести итог.</a:t>
            </a:r>
          </a:p>
        </p:txBody>
      </p:sp>
    </p:spTree>
    <p:extLst>
      <p:ext uri="{BB962C8B-B14F-4D97-AF65-F5344CB8AC3E}">
        <p14:creationId xmlns:p14="http://schemas.microsoft.com/office/powerpoint/2010/main" val="428830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A8B2E84-D847-BC65-FE0B-7D6A75FCEA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8449" y="969381"/>
            <a:ext cx="7255102" cy="491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932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/>
            <a:extLst>
              <a:ext uri="{FF2B5EF4-FFF2-40B4-BE49-F238E27FC236}">
                <a16:creationId xmlns:a16="http://schemas.microsoft.com/office/drawing/2014/main" id="{4707B1CC-E19D-657E-8FEB-A6E11E7A3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737" y="268441"/>
            <a:ext cx="8558398" cy="632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08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C2F9B9-FEC9-AF6E-DC22-DEFD0BFB0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Продолжите фразу: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8D1FD9-1B96-B4D8-AD7C-0A8D66EB6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сегодня я узнал…</a:t>
            </a:r>
          </a:p>
          <a:p>
            <a:r>
              <a:rPr lang="ru-RU" sz="3600" dirty="0"/>
              <a:t>было интересно…</a:t>
            </a:r>
          </a:p>
          <a:p>
            <a:r>
              <a:rPr lang="ru-RU" sz="3600" dirty="0"/>
              <a:t>я понял, что…</a:t>
            </a:r>
          </a:p>
          <a:p>
            <a:r>
              <a:rPr lang="ru-RU" sz="3600" dirty="0"/>
              <a:t>теперь я могу…</a:t>
            </a:r>
          </a:p>
          <a:p>
            <a:r>
              <a:rPr lang="ru-RU" sz="3600" dirty="0"/>
              <a:t>я приобрел…</a:t>
            </a:r>
          </a:p>
          <a:p>
            <a:r>
              <a:rPr lang="ru-RU" sz="3600" dirty="0"/>
              <a:t>я научился…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83568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64</Words>
  <Application>Microsoft Office PowerPoint</Application>
  <PresentationFormat>Широкоэкранный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Ломаная</vt:lpstr>
      <vt:lpstr>Длина</vt:lpstr>
      <vt:lpstr>План:</vt:lpstr>
      <vt:lpstr>Презентация PowerPoint</vt:lpstr>
      <vt:lpstr>Презентация PowerPoint</vt:lpstr>
      <vt:lpstr>Продолжите фразу: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Анастасия</cp:lastModifiedBy>
  <cp:revision>1</cp:revision>
  <dcterms:created xsi:type="dcterms:W3CDTF">2023-06-14T18:21:09Z</dcterms:created>
  <dcterms:modified xsi:type="dcterms:W3CDTF">2023-06-14T18:34:30Z</dcterms:modified>
</cp:coreProperties>
</file>