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4" r:id="rId2"/>
    <p:sldId id="272" r:id="rId3"/>
    <p:sldId id="273" r:id="rId4"/>
    <p:sldId id="275" r:id="rId5"/>
    <p:sldId id="271" r:id="rId6"/>
    <p:sldId id="276" r:id="rId7"/>
    <p:sldId id="274" r:id="rId8"/>
    <p:sldId id="265" r:id="rId9"/>
    <p:sldId id="266" r:id="rId10"/>
    <p:sldId id="268" r:id="rId11"/>
    <p:sldId id="270" r:id="rId12"/>
    <p:sldId id="258" r:id="rId13"/>
    <p:sldId id="259" r:id="rId14"/>
    <p:sldId id="263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43" autoAdjust="0"/>
    <p:restoredTop sz="94660"/>
  </p:normalViewPr>
  <p:slideViewPr>
    <p:cSldViewPr>
      <p:cViewPr varScale="1">
        <p:scale>
          <a:sx n="56" d="100"/>
          <a:sy n="56" d="100"/>
        </p:scale>
        <p:origin x="1123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14.06.2023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7946080" cy="1602504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7030A0"/>
                </a:solidFill>
              </a:rPr>
              <a:t>Итоговые творческие работы выпускников </a:t>
            </a:r>
            <a:endParaRPr lang="ru-RU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(итоговая аттестация) (2018,2020гг)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преподаватель </a:t>
            </a:r>
            <a:r>
              <a:rPr lang="ru-RU" b="1" dirty="0" err="1" smtClean="0">
                <a:solidFill>
                  <a:srgbClr val="7030A0"/>
                </a:solidFill>
              </a:rPr>
              <a:t>Хажилова</a:t>
            </a:r>
            <a:r>
              <a:rPr lang="ru-RU" b="1" dirty="0" smtClean="0">
                <a:solidFill>
                  <a:srgbClr val="7030A0"/>
                </a:solidFill>
              </a:rPr>
              <a:t> Наталья Викторовна</a:t>
            </a:r>
            <a:endParaRPr lang="ru-RU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b="1" dirty="0" smtClean="0">
              <a:solidFill>
                <a:srgbClr val="7030A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7030A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2018 год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004" y="2348880"/>
            <a:ext cx="6984776" cy="3312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218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5157192"/>
            <a:ext cx="4104456" cy="1051560"/>
          </a:xfrm>
        </p:spPr>
        <p:txBody>
          <a:bodyPr>
            <a:noAutofit/>
          </a:bodyPr>
          <a:lstStyle/>
          <a:p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Симан Влада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«Сибирский край»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(хантыйский натюрморт на фоне пейзажа)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/масло, холст/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C:\Users\1\Desktop\1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620688"/>
            <a:ext cx="5904656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365"/>
            <a:ext cx="9144000" cy="646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707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476672"/>
            <a:ext cx="4608512" cy="6120680"/>
          </a:xfrm>
        </p:spPr>
      </p:pic>
    </p:spTree>
    <p:extLst>
      <p:ext uri="{BB962C8B-B14F-4D97-AF65-F5344CB8AC3E}">
        <p14:creationId xmlns:p14="http://schemas.microsoft.com/office/powerpoint/2010/main" val="1997045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hsh-megion.hmansy.muzkult.ru/media/2021/09/22/1303215128/gamov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76672"/>
            <a:ext cx="8496943" cy="5904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hsh-megion.hmansy.muzkult.ru/media/2021/09/22/1303215615/lobkova_ekateri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6743" y="404664"/>
            <a:ext cx="8431721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hsh-megion.hmansy.muzkult.ru/media/2021/09/22/1303215205/borodina_alina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548680"/>
            <a:ext cx="5184576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1582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5877272"/>
            <a:ext cx="3456384" cy="567070"/>
          </a:xfrm>
        </p:spPr>
        <p:txBody>
          <a:bodyPr>
            <a:noAutofit/>
          </a:bodyPr>
          <a:lstStyle/>
          <a:p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Киселева Анастасия «Связь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времен»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/щучья кожа, сукно, бортовка/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https://sun1-16.userapi.com/m4HAdC10Q7uvs3yCVWmX9hNU01LKV8uzsXbhaQ/VDA75pX8wns.jpg"/>
          <p:cNvPicPr>
            <a:picLocks noGrp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5717" y="692696"/>
            <a:ext cx="3250276" cy="4330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Объект 5" descr="https://sun1-96.userapi.com/wnPx5mLSFb1sXI5uvuuQsOYfVL3mnrsICt9IzA/B0wkknxHu2A.jpg"/>
          <p:cNvPicPr>
            <a:picLocks noGrp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264992"/>
            <a:ext cx="3138055" cy="418545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s://sun1-14.userapi.com/bZr5a-f6iIx_ZfZfaBgl7Au8fHmLh7rfKQiFdQ/MAjERmjltnI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374931"/>
            <a:ext cx="3062086" cy="40324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8567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04664"/>
            <a:ext cx="8640960" cy="6120679"/>
          </a:xfrm>
        </p:spPr>
      </p:pic>
    </p:spTree>
    <p:extLst>
      <p:ext uri="{BB962C8B-B14F-4D97-AF65-F5344CB8AC3E}">
        <p14:creationId xmlns:p14="http://schemas.microsoft.com/office/powerpoint/2010/main" val="212664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5517232"/>
            <a:ext cx="4680520" cy="5199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Звягинцева Каролина, «Яблочный спас» /холст, масло/</a:t>
            </a:r>
            <a:endParaRPr lang="ru-RU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692696"/>
            <a:ext cx="7326814" cy="5001089"/>
          </a:xfrm>
        </p:spPr>
      </p:pic>
    </p:spTree>
    <p:extLst>
      <p:ext uri="{BB962C8B-B14F-4D97-AF65-F5344CB8AC3E}">
        <p14:creationId xmlns:p14="http://schemas.microsoft.com/office/powerpoint/2010/main" val="3508273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hsh-megion.hmansy.muzkult.ru/media/2023/05/16/1277347991/_E_TV_-_-_R_-_-TBTV_-TB_T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5" y="548680"/>
            <a:ext cx="7272808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658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hsh-megion.hmansy.muzkult.ru/media/2023/05/16/1277347982/_YuTATG_-_-_-_b_-_-_-T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4664"/>
            <a:ext cx="4104456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23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404664"/>
            <a:ext cx="6980176" cy="5616624"/>
          </a:xfrm>
        </p:spPr>
      </p:pic>
    </p:spTree>
    <p:extLst>
      <p:ext uri="{BB962C8B-B14F-4D97-AF65-F5344CB8AC3E}">
        <p14:creationId xmlns:p14="http://schemas.microsoft.com/office/powerpoint/2010/main" val="612061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0060" y="2377440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2020 год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2580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9" y="5589240"/>
            <a:ext cx="4392488" cy="576064"/>
          </a:xfrm>
        </p:spPr>
        <p:txBody>
          <a:bodyPr>
            <a:normAutofit fontScale="90000"/>
          </a:bodyPr>
          <a:lstStyle/>
          <a:p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Матвеева Елизавета,</a:t>
            </a:r>
            <a:r>
              <a:rPr lang="ru-RU" sz="1600" dirty="0">
                <a:effectLst/>
              </a:rPr>
              <a:t>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«Город моего детства</a:t>
            </a:r>
            <a:r>
              <a:rPr lang="ru-RU" sz="1600" b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/графика, акварель/</a:t>
            </a:r>
            <a:br>
              <a:rPr lang="ru-RU" sz="1600" b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IMG_674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9" y="1000394"/>
            <a:ext cx="5997530" cy="41964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5365"/>
            <a:ext cx="9144000" cy="646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2449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76672"/>
            <a:ext cx="4392488" cy="5256584"/>
          </a:xfrm>
        </p:spPr>
      </p:pic>
    </p:spTree>
    <p:extLst>
      <p:ext uri="{BB962C8B-B14F-4D97-AF65-F5344CB8AC3E}">
        <p14:creationId xmlns:p14="http://schemas.microsoft.com/office/powerpoint/2010/main" val="13840436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187</TotalTime>
  <Words>32</Words>
  <Application>Microsoft Office PowerPoint</Application>
  <PresentationFormat>Экран (4:3)</PresentationFormat>
  <Paragraphs>11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Звягинцева Каролина, «Яблочный спас» /холст, масло/</vt:lpstr>
      <vt:lpstr>Презентация PowerPoint</vt:lpstr>
      <vt:lpstr>Презентация PowerPoint</vt:lpstr>
      <vt:lpstr>Презентация PowerPoint</vt:lpstr>
      <vt:lpstr>2020 год</vt:lpstr>
      <vt:lpstr>Матвеева Елизавета, «Город моего детства»   /графика, акварель/ </vt:lpstr>
      <vt:lpstr>Презентация PowerPoint</vt:lpstr>
      <vt:lpstr>Симан Влада «Сибирский край» (хантыйский натюрморт на фоне пейзажа) /масло, холст/ </vt:lpstr>
      <vt:lpstr>Презентация PowerPoint</vt:lpstr>
      <vt:lpstr>Презентация PowerPoint</vt:lpstr>
      <vt:lpstr>Презентация PowerPoint</vt:lpstr>
      <vt:lpstr>Презентация PowerPoint</vt:lpstr>
      <vt:lpstr>  Киселева Анастасия «Связь времен» /щучья кожа, сукно, бортовка/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Творческие работы  Хажиловой Натальи</dc:title>
  <dc:creator>Uchitel07</dc:creator>
  <cp:lastModifiedBy>Учетная запись Майкрософт</cp:lastModifiedBy>
  <cp:revision>17</cp:revision>
  <dcterms:created xsi:type="dcterms:W3CDTF">2022-03-23T11:28:51Z</dcterms:created>
  <dcterms:modified xsi:type="dcterms:W3CDTF">2023-06-14T08:58:34Z</dcterms:modified>
</cp:coreProperties>
</file>