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Default Extension="jpg" ContentType="image/jp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12192000" cy="6858000"/>
  <p:notesSz cx="12192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9206483" y="2962655"/>
            <a:ext cx="2982595" cy="3209290"/>
          </a:xfrm>
          <a:custGeom>
            <a:avLst/>
            <a:gdLst/>
            <a:ahLst/>
            <a:cxnLst/>
            <a:rect l="l" t="t" r="r" b="b"/>
            <a:pathLst>
              <a:path w="2982595" h="3209290">
                <a:moveTo>
                  <a:pt x="2982468" y="0"/>
                </a:moveTo>
                <a:lnTo>
                  <a:pt x="2069592" y="912749"/>
                </a:lnTo>
              </a:path>
              <a:path w="2982595" h="3209290">
                <a:moveTo>
                  <a:pt x="2981833" y="227076"/>
                </a:moveTo>
                <a:lnTo>
                  <a:pt x="0" y="3208934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0291571" y="3285743"/>
            <a:ext cx="1896745" cy="1896745"/>
          </a:xfrm>
          <a:custGeom>
            <a:avLst/>
            <a:gdLst/>
            <a:ahLst/>
            <a:cxnLst/>
            <a:rect l="l" t="t" r="r" b="b"/>
            <a:pathLst>
              <a:path w="1896745" h="1896745">
                <a:moveTo>
                  <a:pt x="1896491" y="0"/>
                </a:moveTo>
                <a:lnTo>
                  <a:pt x="0" y="1896490"/>
                </a:lnTo>
              </a:path>
            </a:pathLst>
          </a:custGeom>
          <a:ln w="952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0443209" y="3132581"/>
            <a:ext cx="1747520" cy="1821814"/>
          </a:xfrm>
          <a:custGeom>
            <a:avLst/>
            <a:gdLst/>
            <a:ahLst/>
            <a:cxnLst/>
            <a:rect l="l" t="t" r="r" b="b"/>
            <a:pathLst>
              <a:path w="1747520" h="1821814">
                <a:moveTo>
                  <a:pt x="1745742" y="0"/>
                </a:moveTo>
                <a:lnTo>
                  <a:pt x="0" y="1745741"/>
                </a:lnTo>
              </a:path>
              <a:path w="1747520" h="1821814">
                <a:moveTo>
                  <a:pt x="1747012" y="551687"/>
                </a:moveTo>
                <a:lnTo>
                  <a:pt x="477012" y="1821687"/>
                </a:lnTo>
              </a:path>
            </a:pathLst>
          </a:custGeom>
          <a:ln w="28575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548ED4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bg1"/>
                </a:solidFill>
                <a:latin typeface="URW Gothic"/>
                <a:cs typeface="URW Gothic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548ED4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548ED4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095498" y="581914"/>
            <a:ext cx="6001003" cy="1489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548ED4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29716" y="1519808"/>
            <a:ext cx="10132567" cy="1489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bg1"/>
                </a:solidFill>
                <a:latin typeface="URW Gothic"/>
                <a:cs typeface="URW Gothic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3" Type="http://schemas.openxmlformats.org/officeDocument/2006/relationships/image" Target="../media/image27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3" Type="http://schemas.openxmlformats.org/officeDocument/2006/relationships/image" Target="../media/image28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3" Type="http://schemas.openxmlformats.org/officeDocument/2006/relationships/image" Target="../media/image29.png"/><Relationship Id="rId4" Type="http://schemas.openxmlformats.org/officeDocument/2006/relationships/image" Target="../media/image30.jp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30.jpg"/><Relationship Id="rId4" Type="http://schemas.openxmlformats.org/officeDocument/2006/relationships/image" Target="../media/image34.png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7" Type="http://schemas.openxmlformats.org/officeDocument/2006/relationships/image" Target="../media/image37.png"/><Relationship Id="rId8" Type="http://schemas.openxmlformats.org/officeDocument/2006/relationships/image" Target="../media/image38.png"/><Relationship Id="rId9" Type="http://schemas.openxmlformats.org/officeDocument/2006/relationships/image" Target="../media/image39.png"/><Relationship Id="rId10" Type="http://schemas.openxmlformats.org/officeDocument/2006/relationships/image" Target="../media/image40.png"/><Relationship Id="rId11" Type="http://schemas.openxmlformats.org/officeDocument/2006/relationships/image" Target="../media/image41.png"/><Relationship Id="rId12" Type="http://schemas.openxmlformats.org/officeDocument/2006/relationships/image" Target="../media/image42.png"/><Relationship Id="rId13" Type="http://schemas.openxmlformats.org/officeDocument/2006/relationships/image" Target="../media/image43.png"/><Relationship Id="rId14" Type="http://schemas.openxmlformats.org/officeDocument/2006/relationships/image" Target="../media/image44.png"/><Relationship Id="rId15" Type="http://schemas.openxmlformats.org/officeDocument/2006/relationships/image" Target="../media/image45.png"/><Relationship Id="rId16" Type="http://schemas.openxmlformats.org/officeDocument/2006/relationships/image" Target="../media/image46.png"/><Relationship Id="rId17" Type="http://schemas.openxmlformats.org/officeDocument/2006/relationships/image" Target="../media/image47.png"/><Relationship Id="rId18" Type="http://schemas.openxmlformats.org/officeDocument/2006/relationships/image" Target="../media/image48.png"/><Relationship Id="rId19" Type="http://schemas.openxmlformats.org/officeDocument/2006/relationships/image" Target="../media/image49.png"/><Relationship Id="rId20" Type="http://schemas.openxmlformats.org/officeDocument/2006/relationships/image" Target="../media/image50.png"/><Relationship Id="rId21" Type="http://schemas.openxmlformats.org/officeDocument/2006/relationships/image" Target="../media/image51.png"/><Relationship Id="rId22" Type="http://schemas.openxmlformats.org/officeDocument/2006/relationships/image" Target="../media/image52.png"/><Relationship Id="rId23" Type="http://schemas.openxmlformats.org/officeDocument/2006/relationships/image" Target="../media/image53.png"/><Relationship Id="rId24" Type="http://schemas.openxmlformats.org/officeDocument/2006/relationships/image" Target="../media/image54.png"/><Relationship Id="rId25" Type="http://schemas.openxmlformats.org/officeDocument/2006/relationships/image" Target="../media/image55.png"/><Relationship Id="rId26" Type="http://schemas.openxmlformats.org/officeDocument/2006/relationships/image" Target="../media/image56.png"/><Relationship Id="rId27" Type="http://schemas.openxmlformats.org/officeDocument/2006/relationships/image" Target="../media/image57.png"/><Relationship Id="rId28" Type="http://schemas.openxmlformats.org/officeDocument/2006/relationships/image" Target="../media/image58.png"/><Relationship Id="rId29" Type="http://schemas.openxmlformats.org/officeDocument/2006/relationships/image" Target="../media/image59.png"/><Relationship Id="rId30" Type="http://schemas.openxmlformats.org/officeDocument/2006/relationships/image" Target="../media/image60.png"/><Relationship Id="rId31" Type="http://schemas.openxmlformats.org/officeDocument/2006/relationships/image" Target="../media/image61.png"/><Relationship Id="rId32" Type="http://schemas.openxmlformats.org/officeDocument/2006/relationships/image" Target="../media/image62.png"/><Relationship Id="rId33" Type="http://schemas.openxmlformats.org/officeDocument/2006/relationships/image" Target="../media/image63.png"/><Relationship Id="rId34" Type="http://schemas.openxmlformats.org/officeDocument/2006/relationships/image" Target="../media/image64.png"/><Relationship Id="rId35" Type="http://schemas.openxmlformats.org/officeDocument/2006/relationships/image" Target="../media/image65.png"/><Relationship Id="rId36" Type="http://schemas.openxmlformats.org/officeDocument/2006/relationships/image" Target="../media/image66.png"/><Relationship Id="rId37" Type="http://schemas.openxmlformats.org/officeDocument/2006/relationships/image" Target="../media/image67.png"/><Relationship Id="rId38" Type="http://schemas.openxmlformats.org/officeDocument/2006/relationships/image" Target="../media/image68.png"/><Relationship Id="rId39" Type="http://schemas.openxmlformats.org/officeDocument/2006/relationships/image" Target="../media/image69.png"/><Relationship Id="rId40" Type="http://schemas.openxmlformats.org/officeDocument/2006/relationships/image" Target="../media/image70.png"/><Relationship Id="rId41" Type="http://schemas.openxmlformats.org/officeDocument/2006/relationships/image" Target="../media/image71.png"/><Relationship Id="rId42" Type="http://schemas.openxmlformats.org/officeDocument/2006/relationships/image" Target="../media/image72.png"/><Relationship Id="rId43" Type="http://schemas.openxmlformats.org/officeDocument/2006/relationships/image" Target="../media/image73.png"/><Relationship Id="rId44" Type="http://schemas.openxmlformats.org/officeDocument/2006/relationships/image" Target="../media/image74.png"/><Relationship Id="rId45" Type="http://schemas.openxmlformats.org/officeDocument/2006/relationships/image" Target="../media/image75.png"/><Relationship Id="rId46" Type="http://schemas.openxmlformats.org/officeDocument/2006/relationships/image" Target="../media/image76.jpg"/><Relationship Id="rId47" Type="http://schemas.openxmlformats.org/officeDocument/2006/relationships/image" Target="../media/image77.jpg"/><Relationship Id="rId48" Type="http://schemas.openxmlformats.org/officeDocument/2006/relationships/image" Target="../media/image78.jpg"/><Relationship Id="rId49" Type="http://schemas.openxmlformats.org/officeDocument/2006/relationships/image" Target="../media/image79.jpg"/><Relationship Id="rId50" Type="http://schemas.openxmlformats.org/officeDocument/2006/relationships/image" Target="../media/image80.jpg"/><Relationship Id="rId51" Type="http://schemas.openxmlformats.org/officeDocument/2006/relationships/image" Target="../media/image81.png"/><Relationship Id="rId52" Type="http://schemas.openxmlformats.org/officeDocument/2006/relationships/image" Target="../media/image82.jpg"/><Relationship Id="rId53" Type="http://schemas.openxmlformats.org/officeDocument/2006/relationships/image" Target="../media/image83.jpg"/><Relationship Id="rId54" Type="http://schemas.openxmlformats.org/officeDocument/2006/relationships/image" Target="../media/image84.jpg"/><Relationship Id="rId55" Type="http://schemas.openxmlformats.org/officeDocument/2006/relationships/image" Target="../media/image85.jpg"/><Relationship Id="rId56" Type="http://schemas.openxmlformats.org/officeDocument/2006/relationships/image" Target="../media/image86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87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Relationship Id="rId3" Type="http://schemas.openxmlformats.org/officeDocument/2006/relationships/image" Target="../media/image13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14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15.jpg"/><Relationship Id="rId4" Type="http://schemas.openxmlformats.org/officeDocument/2006/relationships/image" Target="../media/image10.pn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algn="ctr" marL="381000" marR="5080">
              <a:lnSpc>
                <a:spcPct val="100000"/>
              </a:lnSpc>
              <a:spcBef>
                <a:spcPts val="105"/>
              </a:spcBef>
            </a:pPr>
            <a:r>
              <a:rPr dirty="0" spc="180"/>
              <a:t>ДОПОЛНИТЕЛЬНАЯ ОБРАЗОВАТЕЛЬНАЯ</a:t>
            </a:r>
            <a:r>
              <a:rPr dirty="0" spc="-220"/>
              <a:t> </a:t>
            </a:r>
            <a:r>
              <a:rPr dirty="0" spc="204"/>
              <a:t>УСЛУГА  КРУЖОК </a:t>
            </a:r>
            <a:r>
              <a:rPr dirty="0" spc="170"/>
              <a:t>«УМНИКИ </a:t>
            </a:r>
            <a:r>
              <a:rPr dirty="0" spc="204"/>
              <a:t>И</a:t>
            </a:r>
            <a:r>
              <a:rPr dirty="0" spc="-455"/>
              <a:t> </a:t>
            </a:r>
            <a:r>
              <a:rPr dirty="0" spc="180"/>
              <a:t>УМНИЦЫ»</a:t>
            </a:r>
          </a:p>
          <a:p>
            <a:pPr algn="ctr" marL="368935" marR="102870">
              <a:lnSpc>
                <a:spcPct val="100000"/>
              </a:lnSpc>
            </a:pPr>
            <a:r>
              <a:rPr dirty="0" spc="155"/>
              <a:t>В </a:t>
            </a:r>
            <a:r>
              <a:rPr dirty="0" spc="210"/>
              <a:t>СТАРШЕЙ</a:t>
            </a:r>
            <a:r>
              <a:rPr dirty="0" spc="-195"/>
              <a:t> </a:t>
            </a:r>
            <a:r>
              <a:rPr dirty="0" spc="175"/>
              <a:t>ГРУППЕ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566542" y="3472129"/>
            <a:ext cx="7313930" cy="100203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L="3175">
              <a:lnSpc>
                <a:spcPct val="100000"/>
              </a:lnSpc>
              <a:spcBef>
                <a:spcPts val="105"/>
              </a:spcBef>
            </a:pPr>
            <a:r>
              <a:rPr dirty="0" sz="3200" spc="45" b="1" i="1">
                <a:solidFill>
                  <a:srgbClr val="FFFFFF"/>
                </a:solidFill>
                <a:latin typeface="Trebuchet MS"/>
                <a:cs typeface="Trebuchet MS"/>
              </a:rPr>
              <a:t>«НА </a:t>
            </a:r>
            <a:r>
              <a:rPr dirty="0" sz="3200" spc="229" b="1" i="1">
                <a:solidFill>
                  <a:srgbClr val="FFFFFF"/>
                </a:solidFill>
                <a:latin typeface="Trebuchet MS"/>
                <a:cs typeface="Trebuchet MS"/>
              </a:rPr>
              <a:t>ПОМОЩЬ</a:t>
            </a:r>
            <a:r>
              <a:rPr dirty="0" sz="3200" spc="-229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200" spc="-120" b="1" i="1">
                <a:solidFill>
                  <a:srgbClr val="FFFFFF"/>
                </a:solidFill>
                <a:latin typeface="Trebuchet MS"/>
                <a:cs typeface="Trebuchet MS"/>
              </a:rPr>
              <a:t>ЖИТЕЛЯМ</a:t>
            </a:r>
            <a:endParaRPr sz="3200">
              <a:latin typeface="Trebuchet MS"/>
              <a:cs typeface="Trebuchet MS"/>
            </a:endParaRPr>
          </a:p>
          <a:p>
            <a:pPr algn="ctr">
              <a:lnSpc>
                <a:spcPct val="100000"/>
              </a:lnSpc>
            </a:pPr>
            <a:r>
              <a:rPr dirty="0" sz="3200" spc="35" b="1" i="1">
                <a:solidFill>
                  <a:srgbClr val="FFFFFF"/>
                </a:solidFill>
                <a:latin typeface="Trebuchet MS"/>
                <a:cs typeface="Trebuchet MS"/>
              </a:rPr>
              <a:t>МАТЕМАТИЧЕСКОГО</a:t>
            </a:r>
            <a:r>
              <a:rPr dirty="0" sz="3200" spc="-110" b="1" i="1">
                <a:solidFill>
                  <a:srgbClr val="FFFFFF"/>
                </a:solidFill>
                <a:latin typeface="Trebuchet MS"/>
                <a:cs typeface="Trebuchet MS"/>
              </a:rPr>
              <a:t> </a:t>
            </a:r>
            <a:r>
              <a:rPr dirty="0" sz="3200" spc="30" b="1" i="1">
                <a:solidFill>
                  <a:srgbClr val="FFFFFF"/>
                </a:solidFill>
                <a:latin typeface="Trebuchet MS"/>
                <a:cs typeface="Trebuchet MS"/>
              </a:rPr>
              <a:t>КОРОЛЕВСТВА»</a:t>
            </a:r>
            <a:endParaRPr sz="3200">
              <a:latin typeface="Trebuchet MS"/>
              <a:cs typeface="Trebuchet MS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753225" y="5256312"/>
            <a:ext cx="4980940" cy="1283335"/>
          </a:xfrm>
          <a:prstGeom prst="rect">
            <a:avLst/>
          </a:prstGeom>
        </p:spPr>
        <p:txBody>
          <a:bodyPr wrap="square" lIns="0" tIns="3492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275"/>
              </a:spcBef>
            </a:pPr>
            <a:r>
              <a:rPr dirty="0" sz="1500" spc="95">
                <a:solidFill>
                  <a:srgbClr val="FFFFFF"/>
                </a:solidFill>
                <a:latin typeface="URW Gothic"/>
                <a:cs typeface="URW Gothic"/>
              </a:rPr>
              <a:t>Лешукова </a:t>
            </a:r>
            <a:r>
              <a:rPr dirty="0" sz="1500" spc="85">
                <a:solidFill>
                  <a:srgbClr val="FFFFFF"/>
                </a:solidFill>
                <a:latin typeface="URW Gothic"/>
                <a:cs typeface="URW Gothic"/>
              </a:rPr>
              <a:t>Ирина</a:t>
            </a:r>
            <a:r>
              <a:rPr dirty="0" sz="1500" spc="-110">
                <a:solidFill>
                  <a:srgbClr val="FFFFFF"/>
                </a:solidFill>
                <a:latin typeface="URW Gothic"/>
                <a:cs typeface="URW Gothic"/>
              </a:rPr>
              <a:t> </a:t>
            </a:r>
            <a:r>
              <a:rPr dirty="0" sz="1500" spc="60">
                <a:solidFill>
                  <a:srgbClr val="FFFFFF"/>
                </a:solidFill>
                <a:latin typeface="URW Gothic"/>
                <a:cs typeface="URW Gothic"/>
              </a:rPr>
              <a:t>Васильевна,</a:t>
            </a:r>
            <a:endParaRPr sz="1500">
              <a:latin typeface="URW Gothic"/>
              <a:cs typeface="URW Gothic"/>
            </a:endParaRPr>
          </a:p>
          <a:p>
            <a:pPr marL="12700">
              <a:lnSpc>
                <a:spcPct val="100000"/>
              </a:lnSpc>
              <a:spcBef>
                <a:spcPts val="180"/>
              </a:spcBef>
            </a:pPr>
            <a:r>
              <a:rPr dirty="0" sz="1500" spc="60">
                <a:solidFill>
                  <a:srgbClr val="FFFFFF"/>
                </a:solidFill>
                <a:latin typeface="URW Gothic"/>
                <a:cs typeface="URW Gothic"/>
              </a:rPr>
              <a:t>воспитатель, </a:t>
            </a:r>
            <a:r>
              <a:rPr dirty="0" sz="1500" spc="80">
                <a:solidFill>
                  <a:srgbClr val="FFFFFF"/>
                </a:solidFill>
                <a:latin typeface="URW Gothic"/>
                <a:cs typeface="URW Gothic"/>
              </a:rPr>
              <a:t>высшая </a:t>
            </a:r>
            <a:r>
              <a:rPr dirty="0" sz="1500" spc="105">
                <a:solidFill>
                  <a:srgbClr val="FFFFFF"/>
                </a:solidFill>
                <a:latin typeface="URW Gothic"/>
                <a:cs typeface="URW Gothic"/>
              </a:rPr>
              <a:t>квалификационная</a:t>
            </a:r>
            <a:r>
              <a:rPr dirty="0" sz="1500" spc="-85">
                <a:solidFill>
                  <a:srgbClr val="FFFFFF"/>
                </a:solidFill>
                <a:latin typeface="URW Gothic"/>
                <a:cs typeface="URW Gothic"/>
              </a:rPr>
              <a:t> </a:t>
            </a:r>
            <a:r>
              <a:rPr dirty="0" sz="1500" spc="55">
                <a:solidFill>
                  <a:srgbClr val="FFFFFF"/>
                </a:solidFill>
                <a:latin typeface="URW Gothic"/>
                <a:cs typeface="URW Gothic"/>
              </a:rPr>
              <a:t>категория</a:t>
            </a:r>
            <a:endParaRPr sz="1500">
              <a:latin typeface="URW Gothic"/>
              <a:cs typeface="URW Gothic"/>
            </a:endParaRPr>
          </a:p>
          <a:p>
            <a:pPr marL="12700">
              <a:lnSpc>
                <a:spcPct val="100000"/>
              </a:lnSpc>
              <a:spcBef>
                <a:spcPts val="185"/>
              </a:spcBef>
            </a:pPr>
            <a:r>
              <a:rPr dirty="0" sz="1500" spc="100">
                <a:solidFill>
                  <a:srgbClr val="FFFFFF"/>
                </a:solidFill>
                <a:latin typeface="URW Gothic"/>
                <a:cs typeface="URW Gothic"/>
              </a:rPr>
              <a:t>МБОУ </a:t>
            </a:r>
            <a:r>
              <a:rPr dirty="0" sz="1500" spc="60">
                <a:solidFill>
                  <a:srgbClr val="FFFFFF"/>
                </a:solidFill>
                <a:latin typeface="URW Gothic"/>
                <a:cs typeface="URW Gothic"/>
              </a:rPr>
              <a:t>«Заостровская</a:t>
            </a:r>
            <a:r>
              <a:rPr dirty="0" sz="1500" spc="-95">
                <a:solidFill>
                  <a:srgbClr val="FFFFFF"/>
                </a:solidFill>
                <a:latin typeface="URW Gothic"/>
                <a:cs typeface="URW Gothic"/>
              </a:rPr>
              <a:t> </a:t>
            </a:r>
            <a:r>
              <a:rPr dirty="0" sz="1500" spc="95">
                <a:solidFill>
                  <a:srgbClr val="FFFFFF"/>
                </a:solidFill>
                <a:latin typeface="URW Gothic"/>
                <a:cs typeface="URW Gothic"/>
              </a:rPr>
              <a:t>СШ»</a:t>
            </a:r>
            <a:endParaRPr sz="1500">
              <a:latin typeface="URW Gothic"/>
              <a:cs typeface="URW Gothic"/>
            </a:endParaRPr>
          </a:p>
          <a:p>
            <a:pPr marL="12700" marR="846455">
              <a:lnSpc>
                <a:spcPct val="110000"/>
              </a:lnSpc>
            </a:pPr>
            <a:r>
              <a:rPr dirty="0" sz="1500" spc="70">
                <a:solidFill>
                  <a:srgbClr val="FFFFFF"/>
                </a:solidFill>
                <a:latin typeface="URW Gothic"/>
                <a:cs typeface="URW Gothic"/>
              </a:rPr>
              <a:t>структурное </a:t>
            </a:r>
            <a:r>
              <a:rPr dirty="0" sz="1500" spc="65">
                <a:solidFill>
                  <a:srgbClr val="FFFFFF"/>
                </a:solidFill>
                <a:latin typeface="URW Gothic"/>
                <a:cs typeface="URW Gothic"/>
              </a:rPr>
              <a:t>подразделение «Детский</a:t>
            </a:r>
            <a:r>
              <a:rPr dirty="0" sz="1500" spc="-120">
                <a:solidFill>
                  <a:srgbClr val="FFFFFF"/>
                </a:solidFill>
                <a:latin typeface="URW Gothic"/>
                <a:cs typeface="URW Gothic"/>
              </a:rPr>
              <a:t> </a:t>
            </a:r>
            <a:r>
              <a:rPr dirty="0" sz="1500" spc="65">
                <a:solidFill>
                  <a:srgbClr val="FFFFFF"/>
                </a:solidFill>
                <a:latin typeface="URW Gothic"/>
                <a:cs typeface="URW Gothic"/>
              </a:rPr>
              <a:t>сад  </a:t>
            </a:r>
            <a:r>
              <a:rPr dirty="0" sz="1500" spc="60">
                <a:solidFill>
                  <a:srgbClr val="FFFFFF"/>
                </a:solidFill>
                <a:latin typeface="URW Gothic"/>
                <a:cs typeface="URW Gothic"/>
              </a:rPr>
              <a:t>с.Заостровье»</a:t>
            </a:r>
            <a:endParaRPr sz="1500">
              <a:latin typeface="URW Gothic"/>
              <a:cs typeface="URW Gothi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173736" y="88390"/>
            <a:ext cx="11748135" cy="6715759"/>
            <a:chOff x="173736" y="88390"/>
            <a:chExt cx="11748135" cy="6715759"/>
          </a:xfrm>
        </p:grpSpPr>
        <p:sp>
          <p:nvSpPr>
            <p:cNvPr id="4" name="object 4"/>
            <p:cNvSpPr/>
            <p:nvPr/>
          </p:nvSpPr>
          <p:spPr>
            <a:xfrm>
              <a:off x="173736" y="88390"/>
              <a:ext cx="11747754" cy="671550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770303" y="2465082"/>
              <a:ext cx="2496769" cy="223429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579245" marR="894080">
              <a:lnSpc>
                <a:spcPct val="100000"/>
              </a:lnSpc>
              <a:spcBef>
                <a:spcPts val="100"/>
              </a:spcBef>
            </a:pPr>
            <a:r>
              <a:rPr dirty="0" spc="-15"/>
              <a:t>Семь весёлых </a:t>
            </a:r>
            <a:r>
              <a:rPr dirty="0" spc="-10"/>
              <a:t>поросят  </a:t>
            </a:r>
            <a:r>
              <a:rPr dirty="0"/>
              <a:t>У </a:t>
            </a:r>
            <a:r>
              <a:rPr dirty="0" spc="-5"/>
              <a:t>корытца </a:t>
            </a:r>
            <a:r>
              <a:rPr dirty="0"/>
              <a:t>в </a:t>
            </a:r>
            <a:r>
              <a:rPr dirty="0" spc="-15"/>
              <a:t>ряд</a:t>
            </a:r>
            <a:r>
              <a:rPr dirty="0" spc="-50"/>
              <a:t> </a:t>
            </a:r>
            <a:r>
              <a:rPr dirty="0" spc="-60"/>
              <a:t>стоят.</a:t>
            </a:r>
          </a:p>
          <a:p>
            <a:pPr marL="1579245" marR="5080">
              <a:lnSpc>
                <a:spcPct val="100000"/>
              </a:lnSpc>
            </a:pPr>
            <a:r>
              <a:rPr dirty="0" spc="-15"/>
              <a:t>Два </a:t>
            </a:r>
            <a:r>
              <a:rPr dirty="0"/>
              <a:t>решили </a:t>
            </a:r>
            <a:r>
              <a:rPr dirty="0" spc="-10"/>
              <a:t>спать </a:t>
            </a:r>
            <a:r>
              <a:rPr dirty="0" spc="-15"/>
              <a:t>ложиться,  </a:t>
            </a:r>
            <a:r>
              <a:rPr dirty="0" spc="-25"/>
              <a:t>Сколько </a:t>
            </a:r>
            <a:r>
              <a:rPr dirty="0" spc="-5"/>
              <a:t>свинок </a:t>
            </a:r>
            <a:r>
              <a:rPr dirty="0"/>
              <a:t>у </a:t>
            </a:r>
            <a:r>
              <a:rPr dirty="0" spc="-5"/>
              <a:t>корытца?</a:t>
            </a:r>
          </a:p>
        </p:txBody>
      </p:sp>
      <p:grpSp>
        <p:nvGrpSpPr>
          <p:cNvPr id="7" name="object 7"/>
          <p:cNvGrpSpPr/>
          <p:nvPr/>
        </p:nvGrpSpPr>
        <p:grpSpPr>
          <a:xfrm>
            <a:off x="2855976" y="2205227"/>
            <a:ext cx="7135495" cy="4051300"/>
            <a:chOff x="2855976" y="2205227"/>
            <a:chExt cx="7135495" cy="4051300"/>
          </a:xfrm>
        </p:grpSpPr>
        <p:sp>
          <p:nvSpPr>
            <p:cNvPr id="8" name="object 8"/>
            <p:cNvSpPr/>
            <p:nvPr/>
          </p:nvSpPr>
          <p:spPr>
            <a:xfrm>
              <a:off x="7668767" y="2883408"/>
              <a:ext cx="2322576" cy="204216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5448300" y="3284219"/>
              <a:ext cx="1316736" cy="937259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5231892" y="4543044"/>
              <a:ext cx="1368552" cy="97383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3589020" y="2205227"/>
              <a:ext cx="1283208" cy="91440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3432048" y="2997708"/>
              <a:ext cx="1239012" cy="88239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3229356" y="3645408"/>
              <a:ext cx="1237488" cy="88239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3072384" y="4293107"/>
              <a:ext cx="1338071" cy="95554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855976" y="5228844"/>
              <a:ext cx="1440179" cy="102717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91668" y="102107"/>
            <a:ext cx="11408664" cy="655929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77952" y="115823"/>
            <a:ext cx="11407140" cy="65029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848100" y="3709415"/>
            <a:ext cx="304800" cy="304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336804" y="0"/>
            <a:ext cx="11710670" cy="6858000"/>
            <a:chOff x="336804" y="0"/>
            <a:chExt cx="11710670" cy="6858000"/>
          </a:xfrm>
        </p:grpSpPr>
        <p:sp>
          <p:nvSpPr>
            <p:cNvPr id="5" name="object 5"/>
            <p:cNvSpPr/>
            <p:nvPr/>
          </p:nvSpPr>
          <p:spPr>
            <a:xfrm>
              <a:off x="8039099" y="2540507"/>
              <a:ext cx="304800" cy="3048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36804" y="0"/>
              <a:ext cx="11710416" cy="6857997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186427" y="3872484"/>
              <a:ext cx="1387602" cy="131140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4186427" y="2729483"/>
              <a:ext cx="1387602" cy="131140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5405627" y="3872484"/>
              <a:ext cx="1387602" cy="131140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5405627" y="2729483"/>
              <a:ext cx="1387602" cy="131140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4186427" y="1586483"/>
              <a:ext cx="1387602" cy="131140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5405627" y="1586483"/>
              <a:ext cx="1387602" cy="1311402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5410200" y="2895600"/>
              <a:ext cx="1219200" cy="1143000"/>
            </a:xfrm>
            <a:custGeom>
              <a:avLst/>
              <a:gdLst/>
              <a:ahLst/>
              <a:cxnLst/>
              <a:rect l="l" t="t" r="r" b="b"/>
              <a:pathLst>
                <a:path w="1219200" h="1143000">
                  <a:moveTo>
                    <a:pt x="0" y="1143000"/>
                  </a:moveTo>
                  <a:lnTo>
                    <a:pt x="1219200" y="1143000"/>
                  </a:lnTo>
                  <a:lnTo>
                    <a:pt x="1219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5786628" y="3021078"/>
            <a:ext cx="466725" cy="9372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7295"/>
              </a:lnSpc>
            </a:pPr>
            <a:r>
              <a:rPr dirty="0" sz="6600" b="1">
                <a:latin typeface="Arial"/>
                <a:cs typeface="Arial"/>
              </a:rPr>
              <a:t>2</a:t>
            </a:r>
            <a:endParaRPr sz="6600">
              <a:latin typeface="Arial"/>
              <a:cs typeface="Arial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4186237" y="1747837"/>
            <a:ext cx="2447925" cy="3438525"/>
            <a:chOff x="4186237" y="1747837"/>
            <a:chExt cx="2447925" cy="3438525"/>
          </a:xfrm>
        </p:grpSpPr>
        <p:sp>
          <p:nvSpPr>
            <p:cNvPr id="16" name="object 16"/>
            <p:cNvSpPr/>
            <p:nvPr/>
          </p:nvSpPr>
          <p:spPr>
            <a:xfrm>
              <a:off x="5410200" y="2895600"/>
              <a:ext cx="1219200" cy="1143000"/>
            </a:xfrm>
            <a:custGeom>
              <a:avLst/>
              <a:gdLst/>
              <a:ahLst/>
              <a:cxnLst/>
              <a:rect l="l" t="t" r="r" b="b"/>
              <a:pathLst>
                <a:path w="1219200" h="1143000">
                  <a:moveTo>
                    <a:pt x="1219200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1219200" y="1143000"/>
                  </a:lnTo>
                  <a:lnTo>
                    <a:pt x="1219200" y="0"/>
                  </a:lnTo>
                  <a:close/>
                </a:path>
              </a:pathLst>
            </a:custGeom>
            <a:solidFill>
              <a:srgbClr val="70B8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5410200" y="2895600"/>
              <a:ext cx="1219200" cy="1143000"/>
            </a:xfrm>
            <a:custGeom>
              <a:avLst/>
              <a:gdLst/>
              <a:ahLst/>
              <a:cxnLst/>
              <a:rect l="l" t="t" r="r" b="b"/>
              <a:pathLst>
                <a:path w="1219200" h="1143000">
                  <a:moveTo>
                    <a:pt x="0" y="1143000"/>
                  </a:moveTo>
                  <a:lnTo>
                    <a:pt x="1219200" y="1143000"/>
                  </a:lnTo>
                  <a:lnTo>
                    <a:pt x="1219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191000" y="2895600"/>
              <a:ext cx="1219200" cy="1143000"/>
            </a:xfrm>
            <a:custGeom>
              <a:avLst/>
              <a:gdLst/>
              <a:ahLst/>
              <a:cxnLst/>
              <a:rect l="l" t="t" r="r" b="b"/>
              <a:pathLst>
                <a:path w="1219200" h="1143000">
                  <a:moveTo>
                    <a:pt x="1219200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1219200" y="1143000"/>
                  </a:lnTo>
                  <a:lnTo>
                    <a:pt x="1219200" y="0"/>
                  </a:lnTo>
                  <a:close/>
                </a:path>
              </a:pathLst>
            </a:custGeom>
            <a:solidFill>
              <a:srgbClr val="70B8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4191000" y="2895600"/>
              <a:ext cx="1219200" cy="1143000"/>
            </a:xfrm>
            <a:custGeom>
              <a:avLst/>
              <a:gdLst/>
              <a:ahLst/>
              <a:cxnLst/>
              <a:rect l="l" t="t" r="r" b="b"/>
              <a:pathLst>
                <a:path w="1219200" h="1143000">
                  <a:moveTo>
                    <a:pt x="0" y="1143000"/>
                  </a:moveTo>
                  <a:lnTo>
                    <a:pt x="1219200" y="1143000"/>
                  </a:lnTo>
                  <a:lnTo>
                    <a:pt x="1219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5410200" y="4038600"/>
              <a:ext cx="1219200" cy="1143000"/>
            </a:xfrm>
            <a:custGeom>
              <a:avLst/>
              <a:gdLst/>
              <a:ahLst/>
              <a:cxnLst/>
              <a:rect l="l" t="t" r="r" b="b"/>
              <a:pathLst>
                <a:path w="1219200" h="1143000">
                  <a:moveTo>
                    <a:pt x="1219200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1219200" y="1143000"/>
                  </a:lnTo>
                  <a:lnTo>
                    <a:pt x="1219200" y="0"/>
                  </a:lnTo>
                  <a:close/>
                </a:path>
              </a:pathLst>
            </a:custGeom>
            <a:solidFill>
              <a:srgbClr val="70B8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5410200" y="4038600"/>
              <a:ext cx="1219200" cy="1143000"/>
            </a:xfrm>
            <a:custGeom>
              <a:avLst/>
              <a:gdLst/>
              <a:ahLst/>
              <a:cxnLst/>
              <a:rect l="l" t="t" r="r" b="b"/>
              <a:pathLst>
                <a:path w="1219200" h="1143000">
                  <a:moveTo>
                    <a:pt x="0" y="1143000"/>
                  </a:moveTo>
                  <a:lnTo>
                    <a:pt x="1219200" y="1143000"/>
                  </a:lnTo>
                  <a:lnTo>
                    <a:pt x="1219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5410200" y="1752600"/>
              <a:ext cx="1219200" cy="1143000"/>
            </a:xfrm>
            <a:custGeom>
              <a:avLst/>
              <a:gdLst/>
              <a:ahLst/>
              <a:cxnLst/>
              <a:rect l="l" t="t" r="r" b="b"/>
              <a:pathLst>
                <a:path w="1219200" h="1143000">
                  <a:moveTo>
                    <a:pt x="1219200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1219200" y="1143000"/>
                  </a:lnTo>
                  <a:lnTo>
                    <a:pt x="1219200" y="0"/>
                  </a:lnTo>
                  <a:close/>
                </a:path>
              </a:pathLst>
            </a:custGeom>
            <a:solidFill>
              <a:srgbClr val="70B8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4191000" y="1752600"/>
              <a:ext cx="2438400" cy="3429000"/>
            </a:xfrm>
            <a:custGeom>
              <a:avLst/>
              <a:gdLst/>
              <a:ahLst/>
              <a:cxnLst/>
              <a:rect l="l" t="t" r="r" b="b"/>
              <a:pathLst>
                <a:path w="2438400" h="3429000">
                  <a:moveTo>
                    <a:pt x="1219200" y="1143000"/>
                  </a:moveTo>
                  <a:lnTo>
                    <a:pt x="2438400" y="1143000"/>
                  </a:lnTo>
                  <a:lnTo>
                    <a:pt x="2438400" y="0"/>
                  </a:lnTo>
                  <a:lnTo>
                    <a:pt x="1219200" y="0"/>
                  </a:lnTo>
                  <a:lnTo>
                    <a:pt x="1219200" y="1143000"/>
                  </a:lnTo>
                  <a:close/>
                </a:path>
                <a:path w="2438400" h="3429000">
                  <a:moveTo>
                    <a:pt x="0" y="3429000"/>
                  </a:moveTo>
                  <a:lnTo>
                    <a:pt x="1219200" y="3429000"/>
                  </a:lnTo>
                  <a:lnTo>
                    <a:pt x="1219200" y="2286000"/>
                  </a:lnTo>
                  <a:lnTo>
                    <a:pt x="0" y="2286000"/>
                  </a:lnTo>
                  <a:lnTo>
                    <a:pt x="0" y="342900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4" name="object 24"/>
          <p:cNvSpPr txBox="1"/>
          <p:nvPr/>
        </p:nvSpPr>
        <p:spPr>
          <a:xfrm>
            <a:off x="4567173" y="4164333"/>
            <a:ext cx="466725" cy="9372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7295"/>
              </a:lnSpc>
            </a:pPr>
            <a:r>
              <a:rPr dirty="0" sz="6600" b="1">
                <a:latin typeface="Arial"/>
                <a:cs typeface="Arial"/>
              </a:rPr>
              <a:t>3</a:t>
            </a:r>
            <a:endParaRPr sz="6600">
              <a:latin typeface="Arial"/>
              <a:cs typeface="Arial"/>
            </a:endParaRPr>
          </a:p>
        </p:txBody>
      </p:sp>
      <p:grpSp>
        <p:nvGrpSpPr>
          <p:cNvPr id="25" name="object 25"/>
          <p:cNvGrpSpPr/>
          <p:nvPr/>
        </p:nvGrpSpPr>
        <p:grpSpPr>
          <a:xfrm>
            <a:off x="4186237" y="1747837"/>
            <a:ext cx="1228725" cy="3438525"/>
            <a:chOff x="4186237" y="1747837"/>
            <a:chExt cx="1228725" cy="3438525"/>
          </a:xfrm>
        </p:grpSpPr>
        <p:sp>
          <p:nvSpPr>
            <p:cNvPr id="26" name="object 26"/>
            <p:cNvSpPr/>
            <p:nvPr/>
          </p:nvSpPr>
          <p:spPr>
            <a:xfrm>
              <a:off x="4191000" y="4038600"/>
              <a:ext cx="1219200" cy="1143000"/>
            </a:xfrm>
            <a:custGeom>
              <a:avLst/>
              <a:gdLst/>
              <a:ahLst/>
              <a:cxnLst/>
              <a:rect l="l" t="t" r="r" b="b"/>
              <a:pathLst>
                <a:path w="1219200" h="1143000">
                  <a:moveTo>
                    <a:pt x="1219200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1219200" y="1143000"/>
                  </a:lnTo>
                  <a:lnTo>
                    <a:pt x="1219200" y="0"/>
                  </a:lnTo>
                  <a:close/>
                </a:path>
              </a:pathLst>
            </a:custGeom>
            <a:solidFill>
              <a:srgbClr val="70B8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4191000" y="1752600"/>
              <a:ext cx="1219200" cy="3429000"/>
            </a:xfrm>
            <a:custGeom>
              <a:avLst/>
              <a:gdLst/>
              <a:ahLst/>
              <a:cxnLst/>
              <a:rect l="l" t="t" r="r" b="b"/>
              <a:pathLst>
                <a:path w="1219200" h="3429000">
                  <a:moveTo>
                    <a:pt x="0" y="3429000"/>
                  </a:moveTo>
                  <a:lnTo>
                    <a:pt x="1219200" y="3429000"/>
                  </a:lnTo>
                  <a:lnTo>
                    <a:pt x="1219200" y="2286000"/>
                  </a:lnTo>
                  <a:lnTo>
                    <a:pt x="0" y="2286000"/>
                  </a:lnTo>
                  <a:lnTo>
                    <a:pt x="0" y="3429000"/>
                  </a:lnTo>
                  <a:close/>
                </a:path>
                <a:path w="1219200" h="3429000">
                  <a:moveTo>
                    <a:pt x="0" y="1143000"/>
                  </a:moveTo>
                  <a:lnTo>
                    <a:pt x="1219200" y="1143000"/>
                  </a:lnTo>
                  <a:lnTo>
                    <a:pt x="1219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 txBox="1"/>
          <p:nvPr/>
        </p:nvSpPr>
        <p:spPr>
          <a:xfrm>
            <a:off x="4567173" y="1878354"/>
            <a:ext cx="466090" cy="9366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7295"/>
              </a:lnSpc>
            </a:pPr>
            <a:r>
              <a:rPr dirty="0" sz="6600" spc="-5" b="1">
                <a:latin typeface="Arial"/>
                <a:cs typeface="Arial"/>
              </a:rPr>
              <a:t>1</a:t>
            </a:r>
            <a:endParaRPr sz="6600">
              <a:latin typeface="Arial"/>
              <a:cs typeface="Arial"/>
            </a:endParaRPr>
          </a:p>
        </p:txBody>
      </p:sp>
      <p:grpSp>
        <p:nvGrpSpPr>
          <p:cNvPr id="29" name="object 29"/>
          <p:cNvGrpSpPr/>
          <p:nvPr/>
        </p:nvGrpSpPr>
        <p:grpSpPr>
          <a:xfrm>
            <a:off x="3881628" y="443483"/>
            <a:ext cx="5800725" cy="5886450"/>
            <a:chOff x="3881628" y="443483"/>
            <a:chExt cx="5800725" cy="5886450"/>
          </a:xfrm>
        </p:grpSpPr>
        <p:sp>
          <p:nvSpPr>
            <p:cNvPr id="30" name="object 30"/>
            <p:cNvSpPr/>
            <p:nvPr/>
          </p:nvSpPr>
          <p:spPr>
            <a:xfrm>
              <a:off x="4191000" y="1752600"/>
              <a:ext cx="1219200" cy="1143000"/>
            </a:xfrm>
            <a:custGeom>
              <a:avLst/>
              <a:gdLst/>
              <a:ahLst/>
              <a:cxnLst/>
              <a:rect l="l" t="t" r="r" b="b"/>
              <a:pathLst>
                <a:path w="1219200" h="1143000">
                  <a:moveTo>
                    <a:pt x="1219200" y="0"/>
                  </a:moveTo>
                  <a:lnTo>
                    <a:pt x="0" y="0"/>
                  </a:lnTo>
                  <a:lnTo>
                    <a:pt x="0" y="1143000"/>
                  </a:lnTo>
                  <a:lnTo>
                    <a:pt x="1219200" y="1143000"/>
                  </a:lnTo>
                  <a:lnTo>
                    <a:pt x="1219200" y="0"/>
                  </a:lnTo>
                  <a:close/>
                </a:path>
              </a:pathLst>
            </a:custGeom>
            <a:solidFill>
              <a:srgbClr val="70B8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4191000" y="1752600"/>
              <a:ext cx="1219200" cy="1143000"/>
            </a:xfrm>
            <a:custGeom>
              <a:avLst/>
              <a:gdLst/>
              <a:ahLst/>
              <a:cxnLst/>
              <a:rect l="l" t="t" r="r" b="b"/>
              <a:pathLst>
                <a:path w="1219200" h="1143000">
                  <a:moveTo>
                    <a:pt x="0" y="1143000"/>
                  </a:moveTo>
                  <a:lnTo>
                    <a:pt x="1219200" y="1143000"/>
                  </a:lnTo>
                  <a:lnTo>
                    <a:pt x="1219200" y="0"/>
                  </a:lnTo>
                  <a:lnTo>
                    <a:pt x="0" y="0"/>
                  </a:lnTo>
                  <a:lnTo>
                    <a:pt x="0" y="114300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3881628" y="443483"/>
              <a:ext cx="3140202" cy="131140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4953000" y="838199"/>
              <a:ext cx="901065" cy="852169"/>
            </a:xfrm>
            <a:custGeom>
              <a:avLst/>
              <a:gdLst/>
              <a:ahLst/>
              <a:cxnLst/>
              <a:rect l="l" t="t" r="r" b="b"/>
              <a:pathLst>
                <a:path w="901064" h="852169">
                  <a:moveTo>
                    <a:pt x="450341" y="0"/>
                  </a:moveTo>
                  <a:lnTo>
                    <a:pt x="401281" y="2500"/>
                  </a:lnTo>
                  <a:lnTo>
                    <a:pt x="353748" y="9826"/>
                  </a:lnTo>
                  <a:lnTo>
                    <a:pt x="308018" y="21720"/>
                  </a:lnTo>
                  <a:lnTo>
                    <a:pt x="264367" y="37919"/>
                  </a:lnTo>
                  <a:lnTo>
                    <a:pt x="223068" y="58166"/>
                  </a:lnTo>
                  <a:lnTo>
                    <a:pt x="184397" y="82198"/>
                  </a:lnTo>
                  <a:lnTo>
                    <a:pt x="148630" y="109757"/>
                  </a:lnTo>
                  <a:lnTo>
                    <a:pt x="116040" y="140581"/>
                  </a:lnTo>
                  <a:lnTo>
                    <a:pt x="86904" y="174412"/>
                  </a:lnTo>
                  <a:lnTo>
                    <a:pt x="61496" y="210989"/>
                  </a:lnTo>
                  <a:lnTo>
                    <a:pt x="40090" y="250051"/>
                  </a:lnTo>
                  <a:lnTo>
                    <a:pt x="22963" y="291340"/>
                  </a:lnTo>
                  <a:lnTo>
                    <a:pt x="10389" y="334593"/>
                  </a:lnTo>
                  <a:lnTo>
                    <a:pt x="2643" y="379553"/>
                  </a:lnTo>
                  <a:lnTo>
                    <a:pt x="0" y="425958"/>
                  </a:lnTo>
                  <a:lnTo>
                    <a:pt x="2643" y="472362"/>
                  </a:lnTo>
                  <a:lnTo>
                    <a:pt x="10389" y="517322"/>
                  </a:lnTo>
                  <a:lnTo>
                    <a:pt x="22963" y="560575"/>
                  </a:lnTo>
                  <a:lnTo>
                    <a:pt x="40090" y="601864"/>
                  </a:lnTo>
                  <a:lnTo>
                    <a:pt x="61496" y="640926"/>
                  </a:lnTo>
                  <a:lnTo>
                    <a:pt x="86904" y="677503"/>
                  </a:lnTo>
                  <a:lnTo>
                    <a:pt x="116040" y="711334"/>
                  </a:lnTo>
                  <a:lnTo>
                    <a:pt x="148630" y="742158"/>
                  </a:lnTo>
                  <a:lnTo>
                    <a:pt x="184397" y="769717"/>
                  </a:lnTo>
                  <a:lnTo>
                    <a:pt x="223068" y="793750"/>
                  </a:lnTo>
                  <a:lnTo>
                    <a:pt x="264367" y="813996"/>
                  </a:lnTo>
                  <a:lnTo>
                    <a:pt x="308018" y="830195"/>
                  </a:lnTo>
                  <a:lnTo>
                    <a:pt x="353748" y="842089"/>
                  </a:lnTo>
                  <a:lnTo>
                    <a:pt x="401281" y="849415"/>
                  </a:lnTo>
                  <a:lnTo>
                    <a:pt x="450341" y="851915"/>
                  </a:lnTo>
                  <a:lnTo>
                    <a:pt x="499402" y="849415"/>
                  </a:lnTo>
                  <a:lnTo>
                    <a:pt x="546935" y="842089"/>
                  </a:lnTo>
                  <a:lnTo>
                    <a:pt x="592665" y="830195"/>
                  </a:lnTo>
                  <a:lnTo>
                    <a:pt x="636316" y="813996"/>
                  </a:lnTo>
                  <a:lnTo>
                    <a:pt x="677615" y="793749"/>
                  </a:lnTo>
                  <a:lnTo>
                    <a:pt x="716286" y="769717"/>
                  </a:lnTo>
                  <a:lnTo>
                    <a:pt x="752053" y="742158"/>
                  </a:lnTo>
                  <a:lnTo>
                    <a:pt x="784643" y="711334"/>
                  </a:lnTo>
                  <a:lnTo>
                    <a:pt x="813779" y="677503"/>
                  </a:lnTo>
                  <a:lnTo>
                    <a:pt x="839187" y="640926"/>
                  </a:lnTo>
                  <a:lnTo>
                    <a:pt x="860593" y="601864"/>
                  </a:lnTo>
                  <a:lnTo>
                    <a:pt x="877720" y="560575"/>
                  </a:lnTo>
                  <a:lnTo>
                    <a:pt x="890294" y="517322"/>
                  </a:lnTo>
                  <a:lnTo>
                    <a:pt x="898040" y="472362"/>
                  </a:lnTo>
                  <a:lnTo>
                    <a:pt x="900684" y="425958"/>
                  </a:lnTo>
                  <a:lnTo>
                    <a:pt x="898040" y="379553"/>
                  </a:lnTo>
                  <a:lnTo>
                    <a:pt x="890294" y="334593"/>
                  </a:lnTo>
                  <a:lnTo>
                    <a:pt x="877720" y="291340"/>
                  </a:lnTo>
                  <a:lnTo>
                    <a:pt x="860593" y="250051"/>
                  </a:lnTo>
                  <a:lnTo>
                    <a:pt x="839187" y="210989"/>
                  </a:lnTo>
                  <a:lnTo>
                    <a:pt x="813779" y="174412"/>
                  </a:lnTo>
                  <a:lnTo>
                    <a:pt x="784643" y="140581"/>
                  </a:lnTo>
                  <a:lnTo>
                    <a:pt x="752053" y="109757"/>
                  </a:lnTo>
                  <a:lnTo>
                    <a:pt x="716286" y="82198"/>
                  </a:lnTo>
                  <a:lnTo>
                    <a:pt x="677615" y="58165"/>
                  </a:lnTo>
                  <a:lnTo>
                    <a:pt x="636316" y="37919"/>
                  </a:lnTo>
                  <a:lnTo>
                    <a:pt x="592665" y="21720"/>
                  </a:lnTo>
                  <a:lnTo>
                    <a:pt x="546935" y="9826"/>
                  </a:lnTo>
                  <a:lnTo>
                    <a:pt x="499402" y="2500"/>
                  </a:lnTo>
                  <a:lnTo>
                    <a:pt x="450341" y="0"/>
                  </a:lnTo>
                  <a:close/>
                </a:path>
              </a:pathLst>
            </a:custGeom>
            <a:solidFill>
              <a:srgbClr val="DFFC4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4953000" y="838199"/>
              <a:ext cx="901065" cy="852169"/>
            </a:xfrm>
            <a:custGeom>
              <a:avLst/>
              <a:gdLst/>
              <a:ahLst/>
              <a:cxnLst/>
              <a:rect l="l" t="t" r="r" b="b"/>
              <a:pathLst>
                <a:path w="901064" h="852169">
                  <a:moveTo>
                    <a:pt x="0" y="425958"/>
                  </a:moveTo>
                  <a:lnTo>
                    <a:pt x="2643" y="379553"/>
                  </a:lnTo>
                  <a:lnTo>
                    <a:pt x="10389" y="334593"/>
                  </a:lnTo>
                  <a:lnTo>
                    <a:pt x="22963" y="291340"/>
                  </a:lnTo>
                  <a:lnTo>
                    <a:pt x="40090" y="250051"/>
                  </a:lnTo>
                  <a:lnTo>
                    <a:pt x="61496" y="210989"/>
                  </a:lnTo>
                  <a:lnTo>
                    <a:pt x="86904" y="174412"/>
                  </a:lnTo>
                  <a:lnTo>
                    <a:pt x="116040" y="140581"/>
                  </a:lnTo>
                  <a:lnTo>
                    <a:pt x="148630" y="109757"/>
                  </a:lnTo>
                  <a:lnTo>
                    <a:pt x="184397" y="82198"/>
                  </a:lnTo>
                  <a:lnTo>
                    <a:pt x="223068" y="58166"/>
                  </a:lnTo>
                  <a:lnTo>
                    <a:pt x="264367" y="37919"/>
                  </a:lnTo>
                  <a:lnTo>
                    <a:pt x="308018" y="21720"/>
                  </a:lnTo>
                  <a:lnTo>
                    <a:pt x="353748" y="9826"/>
                  </a:lnTo>
                  <a:lnTo>
                    <a:pt x="401281" y="2500"/>
                  </a:lnTo>
                  <a:lnTo>
                    <a:pt x="450341" y="0"/>
                  </a:lnTo>
                  <a:lnTo>
                    <a:pt x="499402" y="2500"/>
                  </a:lnTo>
                  <a:lnTo>
                    <a:pt x="546935" y="9826"/>
                  </a:lnTo>
                  <a:lnTo>
                    <a:pt x="592665" y="21720"/>
                  </a:lnTo>
                  <a:lnTo>
                    <a:pt x="636316" y="37919"/>
                  </a:lnTo>
                  <a:lnTo>
                    <a:pt x="677615" y="58165"/>
                  </a:lnTo>
                  <a:lnTo>
                    <a:pt x="716286" y="82198"/>
                  </a:lnTo>
                  <a:lnTo>
                    <a:pt x="752053" y="109757"/>
                  </a:lnTo>
                  <a:lnTo>
                    <a:pt x="784643" y="140581"/>
                  </a:lnTo>
                  <a:lnTo>
                    <a:pt x="813779" y="174412"/>
                  </a:lnTo>
                  <a:lnTo>
                    <a:pt x="839187" y="210989"/>
                  </a:lnTo>
                  <a:lnTo>
                    <a:pt x="860593" y="250051"/>
                  </a:lnTo>
                  <a:lnTo>
                    <a:pt x="877720" y="291340"/>
                  </a:lnTo>
                  <a:lnTo>
                    <a:pt x="890294" y="334593"/>
                  </a:lnTo>
                  <a:lnTo>
                    <a:pt x="898040" y="379553"/>
                  </a:lnTo>
                  <a:lnTo>
                    <a:pt x="900684" y="425958"/>
                  </a:lnTo>
                  <a:lnTo>
                    <a:pt x="898040" y="472362"/>
                  </a:lnTo>
                  <a:lnTo>
                    <a:pt x="890294" y="517322"/>
                  </a:lnTo>
                  <a:lnTo>
                    <a:pt x="877720" y="560575"/>
                  </a:lnTo>
                  <a:lnTo>
                    <a:pt x="860593" y="601864"/>
                  </a:lnTo>
                  <a:lnTo>
                    <a:pt x="839187" y="640926"/>
                  </a:lnTo>
                  <a:lnTo>
                    <a:pt x="813779" y="677503"/>
                  </a:lnTo>
                  <a:lnTo>
                    <a:pt x="784643" y="711334"/>
                  </a:lnTo>
                  <a:lnTo>
                    <a:pt x="752053" y="742158"/>
                  </a:lnTo>
                  <a:lnTo>
                    <a:pt x="716286" y="769717"/>
                  </a:lnTo>
                  <a:lnTo>
                    <a:pt x="677615" y="793749"/>
                  </a:lnTo>
                  <a:lnTo>
                    <a:pt x="636316" y="813996"/>
                  </a:lnTo>
                  <a:lnTo>
                    <a:pt x="592665" y="830195"/>
                  </a:lnTo>
                  <a:lnTo>
                    <a:pt x="546935" y="842089"/>
                  </a:lnTo>
                  <a:lnTo>
                    <a:pt x="499402" y="849415"/>
                  </a:lnTo>
                  <a:lnTo>
                    <a:pt x="450341" y="851915"/>
                  </a:lnTo>
                  <a:lnTo>
                    <a:pt x="401281" y="849415"/>
                  </a:lnTo>
                  <a:lnTo>
                    <a:pt x="353748" y="842089"/>
                  </a:lnTo>
                  <a:lnTo>
                    <a:pt x="308018" y="830195"/>
                  </a:lnTo>
                  <a:lnTo>
                    <a:pt x="264367" y="813996"/>
                  </a:lnTo>
                  <a:lnTo>
                    <a:pt x="223068" y="793750"/>
                  </a:lnTo>
                  <a:lnTo>
                    <a:pt x="184397" y="769717"/>
                  </a:lnTo>
                  <a:lnTo>
                    <a:pt x="148630" y="742158"/>
                  </a:lnTo>
                  <a:lnTo>
                    <a:pt x="116040" y="711334"/>
                  </a:lnTo>
                  <a:lnTo>
                    <a:pt x="86904" y="677503"/>
                  </a:lnTo>
                  <a:lnTo>
                    <a:pt x="61496" y="640926"/>
                  </a:lnTo>
                  <a:lnTo>
                    <a:pt x="40090" y="601864"/>
                  </a:lnTo>
                  <a:lnTo>
                    <a:pt x="22963" y="560575"/>
                  </a:lnTo>
                  <a:lnTo>
                    <a:pt x="10389" y="517322"/>
                  </a:lnTo>
                  <a:lnTo>
                    <a:pt x="2643" y="472362"/>
                  </a:lnTo>
                  <a:lnTo>
                    <a:pt x="0" y="425958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4654296" y="498347"/>
              <a:ext cx="1546098" cy="1834134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4572000" y="5410199"/>
              <a:ext cx="838200" cy="914400"/>
            </a:xfrm>
            <a:custGeom>
              <a:avLst/>
              <a:gdLst/>
              <a:ahLst/>
              <a:cxnLst/>
              <a:rect l="l" t="t" r="r" b="b"/>
              <a:pathLst>
                <a:path w="838200" h="914400">
                  <a:moveTo>
                    <a:pt x="838200" y="0"/>
                  </a:moveTo>
                  <a:lnTo>
                    <a:pt x="0" y="0"/>
                  </a:lnTo>
                  <a:lnTo>
                    <a:pt x="0" y="914400"/>
                  </a:lnTo>
                  <a:lnTo>
                    <a:pt x="838200" y="914400"/>
                  </a:lnTo>
                  <a:lnTo>
                    <a:pt x="838200" y="0"/>
                  </a:lnTo>
                  <a:close/>
                </a:path>
              </a:pathLst>
            </a:custGeom>
            <a:solidFill>
              <a:srgbClr val="70B8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4572000" y="5410199"/>
              <a:ext cx="838200" cy="914400"/>
            </a:xfrm>
            <a:custGeom>
              <a:avLst/>
              <a:gdLst/>
              <a:ahLst/>
              <a:cxnLst/>
              <a:rect l="l" t="t" r="r" b="b"/>
              <a:pathLst>
                <a:path w="838200" h="914400">
                  <a:moveTo>
                    <a:pt x="0" y="914400"/>
                  </a:moveTo>
                  <a:lnTo>
                    <a:pt x="838200" y="914400"/>
                  </a:lnTo>
                  <a:lnTo>
                    <a:pt x="838200" y="0"/>
                  </a:lnTo>
                  <a:lnTo>
                    <a:pt x="0" y="0"/>
                  </a:lnTo>
                  <a:lnTo>
                    <a:pt x="0" y="91440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5638800" y="5410199"/>
              <a:ext cx="838200" cy="914400"/>
            </a:xfrm>
            <a:custGeom>
              <a:avLst/>
              <a:gdLst/>
              <a:ahLst/>
              <a:cxnLst/>
              <a:rect l="l" t="t" r="r" b="b"/>
              <a:pathLst>
                <a:path w="838200" h="914400">
                  <a:moveTo>
                    <a:pt x="838200" y="0"/>
                  </a:moveTo>
                  <a:lnTo>
                    <a:pt x="0" y="0"/>
                  </a:lnTo>
                  <a:lnTo>
                    <a:pt x="0" y="914400"/>
                  </a:lnTo>
                  <a:lnTo>
                    <a:pt x="838200" y="914400"/>
                  </a:lnTo>
                  <a:lnTo>
                    <a:pt x="838200" y="0"/>
                  </a:lnTo>
                  <a:close/>
                </a:path>
              </a:pathLst>
            </a:custGeom>
            <a:solidFill>
              <a:srgbClr val="70B8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5638800" y="5410199"/>
              <a:ext cx="838200" cy="914400"/>
            </a:xfrm>
            <a:custGeom>
              <a:avLst/>
              <a:gdLst/>
              <a:ahLst/>
              <a:cxnLst/>
              <a:rect l="l" t="t" r="r" b="b"/>
              <a:pathLst>
                <a:path w="838200" h="914400">
                  <a:moveTo>
                    <a:pt x="0" y="914400"/>
                  </a:moveTo>
                  <a:lnTo>
                    <a:pt x="838200" y="914400"/>
                  </a:lnTo>
                  <a:lnTo>
                    <a:pt x="838200" y="0"/>
                  </a:lnTo>
                  <a:lnTo>
                    <a:pt x="0" y="0"/>
                  </a:lnTo>
                  <a:lnTo>
                    <a:pt x="0" y="91440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6705600" y="5410199"/>
              <a:ext cx="838200" cy="914400"/>
            </a:xfrm>
            <a:custGeom>
              <a:avLst/>
              <a:gdLst/>
              <a:ahLst/>
              <a:cxnLst/>
              <a:rect l="l" t="t" r="r" b="b"/>
              <a:pathLst>
                <a:path w="838200" h="914400">
                  <a:moveTo>
                    <a:pt x="838200" y="0"/>
                  </a:moveTo>
                  <a:lnTo>
                    <a:pt x="0" y="0"/>
                  </a:lnTo>
                  <a:lnTo>
                    <a:pt x="0" y="914400"/>
                  </a:lnTo>
                  <a:lnTo>
                    <a:pt x="838200" y="914400"/>
                  </a:lnTo>
                  <a:lnTo>
                    <a:pt x="838200" y="0"/>
                  </a:lnTo>
                  <a:close/>
                </a:path>
              </a:pathLst>
            </a:custGeom>
            <a:solidFill>
              <a:srgbClr val="70B8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6705600" y="5410199"/>
              <a:ext cx="838200" cy="914400"/>
            </a:xfrm>
            <a:custGeom>
              <a:avLst/>
              <a:gdLst/>
              <a:ahLst/>
              <a:cxnLst/>
              <a:rect l="l" t="t" r="r" b="b"/>
              <a:pathLst>
                <a:path w="838200" h="914400">
                  <a:moveTo>
                    <a:pt x="0" y="914400"/>
                  </a:moveTo>
                  <a:lnTo>
                    <a:pt x="838200" y="914400"/>
                  </a:lnTo>
                  <a:lnTo>
                    <a:pt x="838200" y="0"/>
                  </a:lnTo>
                  <a:lnTo>
                    <a:pt x="0" y="0"/>
                  </a:lnTo>
                  <a:lnTo>
                    <a:pt x="0" y="91440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7772400" y="5410199"/>
              <a:ext cx="838200" cy="914400"/>
            </a:xfrm>
            <a:custGeom>
              <a:avLst/>
              <a:gdLst/>
              <a:ahLst/>
              <a:cxnLst/>
              <a:rect l="l" t="t" r="r" b="b"/>
              <a:pathLst>
                <a:path w="838200" h="914400">
                  <a:moveTo>
                    <a:pt x="838200" y="0"/>
                  </a:moveTo>
                  <a:lnTo>
                    <a:pt x="0" y="0"/>
                  </a:lnTo>
                  <a:lnTo>
                    <a:pt x="0" y="914400"/>
                  </a:lnTo>
                  <a:lnTo>
                    <a:pt x="838200" y="914400"/>
                  </a:lnTo>
                  <a:lnTo>
                    <a:pt x="838200" y="0"/>
                  </a:lnTo>
                  <a:close/>
                </a:path>
              </a:pathLst>
            </a:custGeom>
            <a:solidFill>
              <a:srgbClr val="70B8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7772400" y="5410199"/>
              <a:ext cx="838200" cy="914400"/>
            </a:xfrm>
            <a:custGeom>
              <a:avLst/>
              <a:gdLst/>
              <a:ahLst/>
              <a:cxnLst/>
              <a:rect l="l" t="t" r="r" b="b"/>
              <a:pathLst>
                <a:path w="838200" h="914400">
                  <a:moveTo>
                    <a:pt x="0" y="914400"/>
                  </a:moveTo>
                  <a:lnTo>
                    <a:pt x="838200" y="914400"/>
                  </a:lnTo>
                  <a:lnTo>
                    <a:pt x="838200" y="0"/>
                  </a:lnTo>
                  <a:lnTo>
                    <a:pt x="0" y="0"/>
                  </a:lnTo>
                  <a:lnTo>
                    <a:pt x="0" y="91440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8839200" y="5410199"/>
              <a:ext cx="838200" cy="914400"/>
            </a:xfrm>
            <a:custGeom>
              <a:avLst/>
              <a:gdLst/>
              <a:ahLst/>
              <a:cxnLst/>
              <a:rect l="l" t="t" r="r" b="b"/>
              <a:pathLst>
                <a:path w="838200" h="914400">
                  <a:moveTo>
                    <a:pt x="838200" y="0"/>
                  </a:moveTo>
                  <a:lnTo>
                    <a:pt x="0" y="0"/>
                  </a:lnTo>
                  <a:lnTo>
                    <a:pt x="0" y="914400"/>
                  </a:lnTo>
                  <a:lnTo>
                    <a:pt x="838200" y="914400"/>
                  </a:lnTo>
                  <a:lnTo>
                    <a:pt x="838200" y="0"/>
                  </a:lnTo>
                  <a:close/>
                </a:path>
              </a:pathLst>
            </a:custGeom>
            <a:solidFill>
              <a:srgbClr val="70B8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8839200" y="5410199"/>
              <a:ext cx="838200" cy="914400"/>
            </a:xfrm>
            <a:custGeom>
              <a:avLst/>
              <a:gdLst/>
              <a:ahLst/>
              <a:cxnLst/>
              <a:rect l="l" t="t" r="r" b="b"/>
              <a:pathLst>
                <a:path w="838200" h="914400">
                  <a:moveTo>
                    <a:pt x="0" y="914400"/>
                  </a:moveTo>
                  <a:lnTo>
                    <a:pt x="838200" y="914400"/>
                  </a:lnTo>
                  <a:lnTo>
                    <a:pt x="838200" y="0"/>
                  </a:lnTo>
                  <a:lnTo>
                    <a:pt x="0" y="0"/>
                  </a:lnTo>
                  <a:lnTo>
                    <a:pt x="0" y="914400"/>
                  </a:lnTo>
                  <a:close/>
                </a:path>
              </a:pathLst>
            </a:custGeom>
            <a:ln w="952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6" name="object 46"/>
          <p:cNvSpPr txBox="1"/>
          <p:nvPr/>
        </p:nvSpPr>
        <p:spPr>
          <a:xfrm>
            <a:off x="4554473" y="671693"/>
            <a:ext cx="4949825" cy="5690235"/>
          </a:xfrm>
          <a:prstGeom prst="rect">
            <a:avLst/>
          </a:prstGeom>
        </p:spPr>
        <p:txBody>
          <a:bodyPr wrap="square" lIns="0" tIns="67310" rIns="0" bIns="0" rtlCol="0" vert="horz">
            <a:spAutoFit/>
          </a:bodyPr>
          <a:lstStyle/>
          <a:p>
            <a:pPr marL="616585">
              <a:lnSpc>
                <a:spcPct val="100000"/>
              </a:lnSpc>
              <a:spcBef>
                <a:spcPts val="530"/>
              </a:spcBef>
            </a:pPr>
            <a:r>
              <a:rPr dirty="0" sz="6600" b="1">
                <a:latin typeface="Arial"/>
                <a:cs typeface="Arial"/>
              </a:rPr>
              <a:t>4</a:t>
            </a:r>
            <a:endParaRPr sz="6600">
              <a:latin typeface="Arial"/>
              <a:cs typeface="Arial"/>
            </a:endParaRPr>
          </a:p>
          <a:p>
            <a:pPr marL="1231900">
              <a:lnSpc>
                <a:spcPct val="100000"/>
              </a:lnSpc>
              <a:spcBef>
                <a:spcPts val="425"/>
              </a:spcBef>
            </a:pPr>
            <a:r>
              <a:rPr dirty="0" sz="6600" spc="-5" b="1">
                <a:latin typeface="Arial"/>
                <a:cs typeface="Arial"/>
              </a:rPr>
              <a:t>3</a:t>
            </a:r>
            <a:endParaRPr sz="66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dirty="0" sz="6600" b="1">
                <a:latin typeface="Arial"/>
                <a:cs typeface="Arial"/>
              </a:rPr>
              <a:t>2</a:t>
            </a:r>
            <a:endParaRPr sz="6600">
              <a:latin typeface="Arial"/>
              <a:cs typeface="Arial"/>
            </a:endParaRPr>
          </a:p>
          <a:p>
            <a:pPr marL="1231900">
              <a:lnSpc>
                <a:spcPct val="100000"/>
              </a:lnSpc>
              <a:spcBef>
                <a:spcPts val="1080"/>
              </a:spcBef>
            </a:pPr>
            <a:r>
              <a:rPr dirty="0" sz="6600" b="1">
                <a:latin typeface="Arial"/>
                <a:cs typeface="Arial"/>
              </a:rPr>
              <a:t>1</a:t>
            </a:r>
            <a:endParaRPr sz="6600">
              <a:latin typeface="Arial"/>
              <a:cs typeface="Arial"/>
            </a:endParaRPr>
          </a:p>
          <a:p>
            <a:pPr marL="203200">
              <a:lnSpc>
                <a:spcPct val="100000"/>
              </a:lnSpc>
              <a:spcBef>
                <a:spcPts val="1985"/>
              </a:spcBef>
              <a:tabLst>
                <a:tab pos="1270000" algn="l"/>
                <a:tab pos="2336800" algn="l"/>
                <a:tab pos="3403600" algn="l"/>
                <a:tab pos="4470400" algn="l"/>
              </a:tabLst>
            </a:pPr>
            <a:r>
              <a:rPr dirty="0" sz="6600" b="1">
                <a:latin typeface="Arial"/>
                <a:cs typeface="Arial"/>
              </a:rPr>
              <a:t>1	2	4	5	3</a:t>
            </a:r>
            <a:endParaRPr sz="6600">
              <a:latin typeface="Arial"/>
              <a:cs typeface="Arial"/>
            </a:endParaRPr>
          </a:p>
        </p:txBody>
      </p:sp>
      <p:sp>
        <p:nvSpPr>
          <p:cNvPr id="47" name="object 47"/>
          <p:cNvSpPr/>
          <p:nvPr/>
        </p:nvSpPr>
        <p:spPr>
          <a:xfrm>
            <a:off x="9144000" y="5715000"/>
            <a:ext cx="304800" cy="3048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464819" y="0"/>
            <a:ext cx="11739880" cy="6858000"/>
            <a:chOff x="464819" y="0"/>
            <a:chExt cx="11739880" cy="6858000"/>
          </a:xfrm>
        </p:grpSpPr>
        <p:sp>
          <p:nvSpPr>
            <p:cNvPr id="4" name="object 4"/>
            <p:cNvSpPr/>
            <p:nvPr/>
          </p:nvSpPr>
          <p:spPr>
            <a:xfrm>
              <a:off x="9206484" y="2962655"/>
              <a:ext cx="2982595" cy="3209290"/>
            </a:xfrm>
            <a:custGeom>
              <a:avLst/>
              <a:gdLst/>
              <a:ahLst/>
              <a:cxnLst/>
              <a:rect l="l" t="t" r="r" b="b"/>
              <a:pathLst>
                <a:path w="2982595" h="3209290">
                  <a:moveTo>
                    <a:pt x="2982468" y="0"/>
                  </a:moveTo>
                  <a:lnTo>
                    <a:pt x="2069592" y="912749"/>
                  </a:lnTo>
                </a:path>
                <a:path w="2982595" h="3209290">
                  <a:moveTo>
                    <a:pt x="2981833" y="227076"/>
                  </a:moveTo>
                  <a:lnTo>
                    <a:pt x="0" y="3208934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0291572" y="3285744"/>
              <a:ext cx="1896745" cy="1896745"/>
            </a:xfrm>
            <a:custGeom>
              <a:avLst/>
              <a:gdLst/>
              <a:ahLst/>
              <a:cxnLst/>
              <a:rect l="l" t="t" r="r" b="b"/>
              <a:pathLst>
                <a:path w="1896745" h="1896745">
                  <a:moveTo>
                    <a:pt x="1896491" y="0"/>
                  </a:moveTo>
                  <a:lnTo>
                    <a:pt x="0" y="1896490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443210" y="3132582"/>
              <a:ext cx="1747520" cy="1821814"/>
            </a:xfrm>
            <a:custGeom>
              <a:avLst/>
              <a:gdLst/>
              <a:ahLst/>
              <a:cxnLst/>
              <a:rect l="l" t="t" r="r" b="b"/>
              <a:pathLst>
                <a:path w="1747520" h="1821814">
                  <a:moveTo>
                    <a:pt x="1745742" y="0"/>
                  </a:moveTo>
                  <a:lnTo>
                    <a:pt x="0" y="1745741"/>
                  </a:lnTo>
                </a:path>
                <a:path w="1747520" h="1821814">
                  <a:moveTo>
                    <a:pt x="1747012" y="551687"/>
                  </a:moveTo>
                  <a:lnTo>
                    <a:pt x="477012" y="1821687"/>
                  </a:lnTo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64819" y="0"/>
              <a:ext cx="11230356" cy="685799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3368421" y="670813"/>
              <a:ext cx="189991" cy="267081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921455" y="662940"/>
              <a:ext cx="186359" cy="28054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328619" y="662940"/>
              <a:ext cx="186233" cy="28054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287644" y="662940"/>
              <a:ext cx="215391" cy="402717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5736209" y="670813"/>
              <a:ext cx="217424" cy="34112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5519419" y="670813"/>
              <a:ext cx="200913" cy="26708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4430775" y="670813"/>
              <a:ext cx="217424" cy="34112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766949" y="670813"/>
              <a:ext cx="217550" cy="34112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4674616" y="662940"/>
              <a:ext cx="198120" cy="283083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7823835" y="670813"/>
              <a:ext cx="224917" cy="267081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7577709" y="670813"/>
              <a:ext cx="224917" cy="267081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7331583" y="670813"/>
              <a:ext cx="224917" cy="267081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979158" y="670813"/>
              <a:ext cx="332613" cy="267081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6733031" y="670813"/>
              <a:ext cx="224917" cy="267081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5967348" y="670813"/>
              <a:ext cx="224027" cy="395986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4892040" y="670813"/>
              <a:ext cx="269875" cy="267081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6337046" y="533400"/>
              <a:ext cx="376047" cy="409194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005709" y="670813"/>
              <a:ext cx="224917" cy="267081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2525268" y="670813"/>
              <a:ext cx="224917" cy="267081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4113022" y="667512"/>
              <a:ext cx="306958" cy="270383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3700780" y="667512"/>
              <a:ext cx="209931" cy="270383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989200" y="542416"/>
              <a:ext cx="314071" cy="395478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7862824" y="541019"/>
              <a:ext cx="146939" cy="83057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564256" y="541019"/>
              <a:ext cx="146938" cy="83057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8089391" y="533400"/>
              <a:ext cx="127000" cy="170307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3436112" y="809244"/>
              <a:ext cx="79375" cy="109855"/>
            </a:xfrm>
            <a:custGeom>
              <a:avLst/>
              <a:gdLst/>
              <a:ahLst/>
              <a:cxnLst/>
              <a:rect l="l" t="t" r="r" b="b"/>
              <a:pathLst>
                <a:path w="79375" h="109855">
                  <a:moveTo>
                    <a:pt x="15875" y="0"/>
                  </a:moveTo>
                  <a:lnTo>
                    <a:pt x="10922" y="0"/>
                  </a:lnTo>
                  <a:lnTo>
                    <a:pt x="5714" y="253"/>
                  </a:lnTo>
                  <a:lnTo>
                    <a:pt x="0" y="634"/>
                  </a:lnTo>
                  <a:lnTo>
                    <a:pt x="0" y="26733"/>
                  </a:lnTo>
                  <a:lnTo>
                    <a:pt x="0" y="52831"/>
                  </a:lnTo>
                  <a:lnTo>
                    <a:pt x="0" y="78930"/>
                  </a:lnTo>
                  <a:lnTo>
                    <a:pt x="0" y="105028"/>
                  </a:lnTo>
                  <a:lnTo>
                    <a:pt x="5881" y="107102"/>
                  </a:lnTo>
                  <a:lnTo>
                    <a:pt x="12287" y="108569"/>
                  </a:lnTo>
                  <a:lnTo>
                    <a:pt x="19216" y="109440"/>
                  </a:lnTo>
                  <a:lnTo>
                    <a:pt x="26670" y="109727"/>
                  </a:lnTo>
                  <a:lnTo>
                    <a:pt x="39147" y="108775"/>
                  </a:lnTo>
                  <a:lnTo>
                    <a:pt x="71961" y="86395"/>
                  </a:lnTo>
                  <a:lnTo>
                    <a:pt x="79248" y="55498"/>
                  </a:lnTo>
                  <a:lnTo>
                    <a:pt x="78200" y="42854"/>
                  </a:lnTo>
                  <a:lnTo>
                    <a:pt x="53290" y="8090"/>
                  </a:lnTo>
                  <a:lnTo>
                    <a:pt x="29997" y="902"/>
                  </a:lnTo>
                  <a:lnTo>
                    <a:pt x="15875" y="0"/>
                  </a:lnTo>
                  <a:close/>
                </a:path>
              </a:pathLst>
            </a:custGeom>
            <a:ln w="9144">
              <a:solidFill>
                <a:srgbClr val="0D2D4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5355971" y="700658"/>
              <a:ext cx="111760" cy="232537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5777737" y="685165"/>
              <a:ext cx="112141" cy="238379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5586094" y="685165"/>
              <a:ext cx="70739" cy="117856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3436112" y="689737"/>
              <a:ext cx="69850" cy="100965"/>
            </a:xfrm>
            <a:custGeom>
              <a:avLst/>
              <a:gdLst/>
              <a:ahLst/>
              <a:cxnLst/>
              <a:rect l="l" t="t" r="r" b="b"/>
              <a:pathLst>
                <a:path w="69850" h="100965">
                  <a:moveTo>
                    <a:pt x="0" y="0"/>
                  </a:moveTo>
                  <a:lnTo>
                    <a:pt x="0" y="25052"/>
                  </a:lnTo>
                  <a:lnTo>
                    <a:pt x="0" y="50117"/>
                  </a:lnTo>
                  <a:lnTo>
                    <a:pt x="0" y="75205"/>
                  </a:lnTo>
                  <a:lnTo>
                    <a:pt x="0" y="100329"/>
                  </a:lnTo>
                  <a:lnTo>
                    <a:pt x="6603" y="100457"/>
                  </a:lnTo>
                  <a:lnTo>
                    <a:pt x="10540" y="100584"/>
                  </a:lnTo>
                  <a:lnTo>
                    <a:pt x="11811" y="100584"/>
                  </a:lnTo>
                  <a:lnTo>
                    <a:pt x="56261" y="85343"/>
                  </a:lnTo>
                  <a:lnTo>
                    <a:pt x="69850" y="48133"/>
                  </a:lnTo>
                  <a:lnTo>
                    <a:pt x="68990" y="36323"/>
                  </a:lnTo>
                  <a:lnTo>
                    <a:pt x="37988" y="2841"/>
                  </a:lnTo>
                  <a:lnTo>
                    <a:pt x="11684" y="0"/>
                  </a:lnTo>
                  <a:lnTo>
                    <a:pt x="7747" y="0"/>
                  </a:lnTo>
                  <a:lnTo>
                    <a:pt x="3937" y="0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0D2D4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6332473" y="528827"/>
              <a:ext cx="1888490" cy="418338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3368421" y="670813"/>
              <a:ext cx="2823210" cy="396240"/>
            </a:xfrm>
            <a:custGeom>
              <a:avLst/>
              <a:gdLst/>
              <a:ahLst/>
              <a:cxnLst/>
              <a:rect l="l" t="t" r="r" b="b"/>
              <a:pathLst>
                <a:path w="2823210" h="396240">
                  <a:moveTo>
                    <a:pt x="2598928" y="0"/>
                  </a:moveTo>
                  <a:lnTo>
                    <a:pt x="2622835" y="0"/>
                  </a:lnTo>
                  <a:lnTo>
                    <a:pt x="2646743" y="0"/>
                  </a:lnTo>
                  <a:lnTo>
                    <a:pt x="2670651" y="0"/>
                  </a:lnTo>
                  <a:lnTo>
                    <a:pt x="2694558" y="0"/>
                  </a:lnTo>
                  <a:lnTo>
                    <a:pt x="2694558" y="3556"/>
                  </a:lnTo>
                  <a:lnTo>
                    <a:pt x="2694558" y="7112"/>
                  </a:lnTo>
                  <a:lnTo>
                    <a:pt x="2694558" y="10795"/>
                  </a:lnTo>
                  <a:lnTo>
                    <a:pt x="2693034" y="10795"/>
                  </a:lnTo>
                  <a:lnTo>
                    <a:pt x="2691383" y="10795"/>
                  </a:lnTo>
                  <a:lnTo>
                    <a:pt x="2689859" y="10795"/>
                  </a:lnTo>
                  <a:lnTo>
                    <a:pt x="2683129" y="10795"/>
                  </a:lnTo>
                  <a:lnTo>
                    <a:pt x="2678049" y="12573"/>
                  </a:lnTo>
                  <a:lnTo>
                    <a:pt x="2674746" y="16383"/>
                  </a:lnTo>
                  <a:lnTo>
                    <a:pt x="2671317" y="20193"/>
                  </a:lnTo>
                  <a:lnTo>
                    <a:pt x="2669666" y="24891"/>
                  </a:lnTo>
                  <a:lnTo>
                    <a:pt x="2669666" y="30607"/>
                  </a:lnTo>
                  <a:lnTo>
                    <a:pt x="2670139" y="36796"/>
                  </a:lnTo>
                  <a:lnTo>
                    <a:pt x="2671540" y="44116"/>
                  </a:lnTo>
                  <a:lnTo>
                    <a:pt x="2673846" y="52556"/>
                  </a:lnTo>
                  <a:lnTo>
                    <a:pt x="2677032" y="62102"/>
                  </a:lnTo>
                  <a:lnTo>
                    <a:pt x="2689584" y="95748"/>
                  </a:lnTo>
                  <a:lnTo>
                    <a:pt x="2702099" y="129428"/>
                  </a:lnTo>
                  <a:lnTo>
                    <a:pt x="2714591" y="163133"/>
                  </a:lnTo>
                  <a:lnTo>
                    <a:pt x="2727070" y="196850"/>
                  </a:lnTo>
                  <a:lnTo>
                    <a:pt x="2738520" y="159914"/>
                  </a:lnTo>
                  <a:lnTo>
                    <a:pt x="2749994" y="123015"/>
                  </a:lnTo>
                  <a:lnTo>
                    <a:pt x="2761468" y="86139"/>
                  </a:lnTo>
                  <a:lnTo>
                    <a:pt x="2772917" y="49275"/>
                  </a:lnTo>
                  <a:lnTo>
                    <a:pt x="2775457" y="41275"/>
                  </a:lnTo>
                  <a:lnTo>
                    <a:pt x="2776728" y="33400"/>
                  </a:lnTo>
                  <a:lnTo>
                    <a:pt x="2776728" y="25653"/>
                  </a:lnTo>
                  <a:lnTo>
                    <a:pt x="2776728" y="22098"/>
                  </a:lnTo>
                  <a:lnTo>
                    <a:pt x="2776219" y="19431"/>
                  </a:lnTo>
                  <a:lnTo>
                    <a:pt x="2775204" y="17780"/>
                  </a:lnTo>
                  <a:lnTo>
                    <a:pt x="2774061" y="15621"/>
                  </a:lnTo>
                  <a:lnTo>
                    <a:pt x="2772155" y="13843"/>
                  </a:lnTo>
                  <a:lnTo>
                    <a:pt x="2769616" y="12573"/>
                  </a:lnTo>
                  <a:lnTo>
                    <a:pt x="2767076" y="11430"/>
                  </a:lnTo>
                  <a:lnTo>
                    <a:pt x="2762630" y="10795"/>
                  </a:lnTo>
                  <a:lnTo>
                    <a:pt x="2756154" y="10795"/>
                  </a:lnTo>
                  <a:lnTo>
                    <a:pt x="2756154" y="7112"/>
                  </a:lnTo>
                  <a:lnTo>
                    <a:pt x="2756154" y="3556"/>
                  </a:lnTo>
                  <a:lnTo>
                    <a:pt x="2756154" y="0"/>
                  </a:lnTo>
                  <a:lnTo>
                    <a:pt x="2772824" y="0"/>
                  </a:lnTo>
                  <a:lnTo>
                    <a:pt x="2789507" y="0"/>
                  </a:lnTo>
                  <a:lnTo>
                    <a:pt x="2806213" y="0"/>
                  </a:lnTo>
                  <a:lnTo>
                    <a:pt x="2822955" y="0"/>
                  </a:lnTo>
                  <a:lnTo>
                    <a:pt x="2822955" y="3556"/>
                  </a:lnTo>
                  <a:lnTo>
                    <a:pt x="2822955" y="7112"/>
                  </a:lnTo>
                  <a:lnTo>
                    <a:pt x="2822955" y="10795"/>
                  </a:lnTo>
                  <a:lnTo>
                    <a:pt x="2817367" y="11557"/>
                  </a:lnTo>
                  <a:lnTo>
                    <a:pt x="2792729" y="50926"/>
                  </a:lnTo>
                  <a:lnTo>
                    <a:pt x="2775980" y="104265"/>
                  </a:lnTo>
                  <a:lnTo>
                    <a:pt x="2759254" y="157598"/>
                  </a:lnTo>
                  <a:lnTo>
                    <a:pt x="2742547" y="210919"/>
                  </a:lnTo>
                  <a:lnTo>
                    <a:pt x="2725852" y="264221"/>
                  </a:lnTo>
                  <a:lnTo>
                    <a:pt x="2709164" y="317500"/>
                  </a:lnTo>
                  <a:lnTo>
                    <a:pt x="2686750" y="365077"/>
                  </a:lnTo>
                  <a:lnTo>
                    <a:pt x="2658173" y="391033"/>
                  </a:lnTo>
                  <a:lnTo>
                    <a:pt x="2639694" y="395986"/>
                  </a:lnTo>
                  <a:lnTo>
                    <a:pt x="2630804" y="395986"/>
                  </a:lnTo>
                  <a:lnTo>
                    <a:pt x="2623566" y="392684"/>
                  </a:lnTo>
                  <a:lnTo>
                    <a:pt x="2617978" y="386080"/>
                  </a:lnTo>
                  <a:lnTo>
                    <a:pt x="2612263" y="379475"/>
                  </a:lnTo>
                  <a:lnTo>
                    <a:pt x="2609468" y="371856"/>
                  </a:lnTo>
                  <a:lnTo>
                    <a:pt x="2609468" y="363347"/>
                  </a:lnTo>
                  <a:lnTo>
                    <a:pt x="2609468" y="355219"/>
                  </a:lnTo>
                  <a:lnTo>
                    <a:pt x="2611501" y="348614"/>
                  </a:lnTo>
                  <a:lnTo>
                    <a:pt x="2615565" y="343662"/>
                  </a:lnTo>
                  <a:lnTo>
                    <a:pt x="2619755" y="338709"/>
                  </a:lnTo>
                  <a:lnTo>
                    <a:pt x="2625343" y="336169"/>
                  </a:lnTo>
                  <a:lnTo>
                    <a:pt x="2632455" y="336169"/>
                  </a:lnTo>
                  <a:lnTo>
                    <a:pt x="2637408" y="336169"/>
                  </a:lnTo>
                  <a:lnTo>
                    <a:pt x="2644140" y="338327"/>
                  </a:lnTo>
                  <a:lnTo>
                    <a:pt x="2652649" y="342646"/>
                  </a:lnTo>
                  <a:lnTo>
                    <a:pt x="2658617" y="345566"/>
                  </a:lnTo>
                  <a:lnTo>
                    <a:pt x="2662428" y="346963"/>
                  </a:lnTo>
                  <a:lnTo>
                    <a:pt x="2663825" y="346963"/>
                  </a:lnTo>
                  <a:lnTo>
                    <a:pt x="2668396" y="346963"/>
                  </a:lnTo>
                  <a:lnTo>
                    <a:pt x="2690558" y="314872"/>
                  </a:lnTo>
                  <a:lnTo>
                    <a:pt x="2698180" y="291347"/>
                  </a:lnTo>
                  <a:lnTo>
                    <a:pt x="2701813" y="279765"/>
                  </a:lnTo>
                  <a:lnTo>
                    <a:pt x="2705471" y="268158"/>
                  </a:lnTo>
                  <a:lnTo>
                    <a:pt x="2709164" y="256539"/>
                  </a:lnTo>
                  <a:lnTo>
                    <a:pt x="2690705" y="206172"/>
                  </a:lnTo>
                  <a:lnTo>
                    <a:pt x="2672270" y="155828"/>
                  </a:lnTo>
                  <a:lnTo>
                    <a:pt x="2653835" y="105485"/>
                  </a:lnTo>
                  <a:lnTo>
                    <a:pt x="2635377" y="55118"/>
                  </a:lnTo>
                  <a:lnTo>
                    <a:pt x="2617851" y="21209"/>
                  </a:lnTo>
                  <a:lnTo>
                    <a:pt x="2598928" y="10795"/>
                  </a:lnTo>
                  <a:lnTo>
                    <a:pt x="2598928" y="7112"/>
                  </a:lnTo>
                  <a:lnTo>
                    <a:pt x="2598928" y="3556"/>
                  </a:lnTo>
                  <a:lnTo>
                    <a:pt x="2598928" y="0"/>
                  </a:lnTo>
                  <a:close/>
                </a:path>
                <a:path w="2823210" h="396240">
                  <a:moveTo>
                    <a:pt x="2404237" y="0"/>
                  </a:moveTo>
                  <a:lnTo>
                    <a:pt x="2449480" y="0"/>
                  </a:lnTo>
                  <a:lnTo>
                    <a:pt x="2494724" y="0"/>
                  </a:lnTo>
                  <a:lnTo>
                    <a:pt x="2539968" y="0"/>
                  </a:lnTo>
                  <a:lnTo>
                    <a:pt x="2585212" y="0"/>
                  </a:lnTo>
                  <a:lnTo>
                    <a:pt x="2585212" y="3683"/>
                  </a:lnTo>
                  <a:lnTo>
                    <a:pt x="2585212" y="7365"/>
                  </a:lnTo>
                  <a:lnTo>
                    <a:pt x="2585212" y="11049"/>
                  </a:lnTo>
                  <a:lnTo>
                    <a:pt x="2575052" y="11049"/>
                  </a:lnTo>
                  <a:lnTo>
                    <a:pt x="2568320" y="12319"/>
                  </a:lnTo>
                  <a:lnTo>
                    <a:pt x="2565018" y="14986"/>
                  </a:lnTo>
                  <a:lnTo>
                    <a:pt x="2561590" y="17652"/>
                  </a:lnTo>
                  <a:lnTo>
                    <a:pt x="2554096" y="62611"/>
                  </a:lnTo>
                  <a:lnTo>
                    <a:pt x="2554096" y="95662"/>
                  </a:lnTo>
                  <a:lnTo>
                    <a:pt x="2554096" y="128714"/>
                  </a:lnTo>
                  <a:lnTo>
                    <a:pt x="2554096" y="161766"/>
                  </a:lnTo>
                  <a:lnTo>
                    <a:pt x="2554096" y="194818"/>
                  </a:lnTo>
                  <a:lnTo>
                    <a:pt x="2554432" y="213602"/>
                  </a:lnTo>
                  <a:lnTo>
                    <a:pt x="2568717" y="253237"/>
                  </a:lnTo>
                  <a:lnTo>
                    <a:pt x="2585212" y="256286"/>
                  </a:lnTo>
                  <a:lnTo>
                    <a:pt x="2585212" y="277524"/>
                  </a:lnTo>
                  <a:lnTo>
                    <a:pt x="2585212" y="298751"/>
                  </a:lnTo>
                  <a:lnTo>
                    <a:pt x="2585212" y="319954"/>
                  </a:lnTo>
                  <a:lnTo>
                    <a:pt x="2585212" y="341122"/>
                  </a:lnTo>
                  <a:lnTo>
                    <a:pt x="2582417" y="341122"/>
                  </a:lnTo>
                  <a:lnTo>
                    <a:pt x="2579624" y="341122"/>
                  </a:lnTo>
                  <a:lnTo>
                    <a:pt x="2576703" y="341122"/>
                  </a:lnTo>
                  <a:lnTo>
                    <a:pt x="2575847" y="329576"/>
                  </a:lnTo>
                  <a:lnTo>
                    <a:pt x="2563187" y="291250"/>
                  </a:lnTo>
                  <a:lnTo>
                    <a:pt x="2526855" y="268890"/>
                  </a:lnTo>
                  <a:lnTo>
                    <a:pt x="2501900" y="267081"/>
                  </a:lnTo>
                  <a:lnTo>
                    <a:pt x="2488680" y="267081"/>
                  </a:lnTo>
                  <a:lnTo>
                    <a:pt x="2475483" y="267081"/>
                  </a:lnTo>
                  <a:lnTo>
                    <a:pt x="2462287" y="267081"/>
                  </a:lnTo>
                  <a:lnTo>
                    <a:pt x="2449067" y="267081"/>
                  </a:lnTo>
                  <a:lnTo>
                    <a:pt x="2437374" y="267438"/>
                  </a:lnTo>
                  <a:lnTo>
                    <a:pt x="2397807" y="281574"/>
                  </a:lnTo>
                  <a:lnTo>
                    <a:pt x="2379837" y="316738"/>
                  </a:lnTo>
                  <a:lnTo>
                    <a:pt x="2376042" y="341122"/>
                  </a:lnTo>
                  <a:lnTo>
                    <a:pt x="2373249" y="341122"/>
                  </a:lnTo>
                  <a:lnTo>
                    <a:pt x="2370454" y="341122"/>
                  </a:lnTo>
                  <a:lnTo>
                    <a:pt x="2367788" y="341122"/>
                  </a:lnTo>
                  <a:lnTo>
                    <a:pt x="2367788" y="319954"/>
                  </a:lnTo>
                  <a:lnTo>
                    <a:pt x="2367788" y="298751"/>
                  </a:lnTo>
                  <a:lnTo>
                    <a:pt x="2367788" y="277524"/>
                  </a:lnTo>
                  <a:lnTo>
                    <a:pt x="2367788" y="256286"/>
                  </a:lnTo>
                  <a:lnTo>
                    <a:pt x="2376737" y="254758"/>
                  </a:lnTo>
                  <a:lnTo>
                    <a:pt x="2408368" y="226147"/>
                  </a:lnTo>
                  <a:lnTo>
                    <a:pt x="2427478" y="166497"/>
                  </a:lnTo>
                  <a:lnTo>
                    <a:pt x="2436050" y="114125"/>
                  </a:lnTo>
                  <a:lnTo>
                    <a:pt x="2438907" y="62611"/>
                  </a:lnTo>
                  <a:lnTo>
                    <a:pt x="2436741" y="40588"/>
                  </a:lnTo>
                  <a:lnTo>
                    <a:pt x="2430240" y="24637"/>
                  </a:lnTo>
                  <a:lnTo>
                    <a:pt x="2419405" y="14783"/>
                  </a:lnTo>
                  <a:lnTo>
                    <a:pt x="2404237" y="11049"/>
                  </a:lnTo>
                  <a:lnTo>
                    <a:pt x="2404237" y="7365"/>
                  </a:lnTo>
                  <a:lnTo>
                    <a:pt x="2404237" y="3683"/>
                  </a:lnTo>
                  <a:lnTo>
                    <a:pt x="2404237" y="0"/>
                  </a:lnTo>
                  <a:close/>
                </a:path>
                <a:path w="2823210" h="396240">
                  <a:moveTo>
                    <a:pt x="2260727" y="0"/>
                  </a:moveTo>
                  <a:lnTo>
                    <a:pt x="2283565" y="0"/>
                  </a:lnTo>
                  <a:lnTo>
                    <a:pt x="2306367" y="0"/>
                  </a:lnTo>
                  <a:lnTo>
                    <a:pt x="2329146" y="0"/>
                  </a:lnTo>
                  <a:lnTo>
                    <a:pt x="2351913" y="0"/>
                  </a:lnTo>
                  <a:lnTo>
                    <a:pt x="2351913" y="3683"/>
                  </a:lnTo>
                  <a:lnTo>
                    <a:pt x="2351913" y="7365"/>
                  </a:lnTo>
                  <a:lnTo>
                    <a:pt x="2351913" y="11049"/>
                  </a:lnTo>
                  <a:lnTo>
                    <a:pt x="2342641" y="11049"/>
                  </a:lnTo>
                  <a:lnTo>
                    <a:pt x="2335783" y="12700"/>
                  </a:lnTo>
                  <a:lnTo>
                    <a:pt x="2331466" y="16001"/>
                  </a:lnTo>
                  <a:lnTo>
                    <a:pt x="2327020" y="19303"/>
                  </a:lnTo>
                  <a:lnTo>
                    <a:pt x="2320798" y="62611"/>
                  </a:lnTo>
                  <a:lnTo>
                    <a:pt x="2320798" y="98044"/>
                  </a:lnTo>
                  <a:lnTo>
                    <a:pt x="2320798" y="133477"/>
                  </a:lnTo>
                  <a:lnTo>
                    <a:pt x="2320798" y="168910"/>
                  </a:lnTo>
                  <a:lnTo>
                    <a:pt x="2320798" y="204343"/>
                  </a:lnTo>
                  <a:lnTo>
                    <a:pt x="2320915" y="215937"/>
                  </a:lnTo>
                  <a:lnTo>
                    <a:pt x="2335783" y="254508"/>
                  </a:lnTo>
                  <a:lnTo>
                    <a:pt x="2342641" y="256286"/>
                  </a:lnTo>
                  <a:lnTo>
                    <a:pt x="2351913" y="256286"/>
                  </a:lnTo>
                  <a:lnTo>
                    <a:pt x="2351913" y="259841"/>
                  </a:lnTo>
                  <a:lnTo>
                    <a:pt x="2351913" y="263525"/>
                  </a:lnTo>
                  <a:lnTo>
                    <a:pt x="2351913" y="267081"/>
                  </a:lnTo>
                  <a:lnTo>
                    <a:pt x="2327128" y="267081"/>
                  </a:lnTo>
                  <a:lnTo>
                    <a:pt x="2302319" y="267081"/>
                  </a:lnTo>
                  <a:lnTo>
                    <a:pt x="2277510" y="267081"/>
                  </a:lnTo>
                  <a:lnTo>
                    <a:pt x="2252726" y="267081"/>
                  </a:lnTo>
                  <a:lnTo>
                    <a:pt x="2252726" y="263525"/>
                  </a:lnTo>
                  <a:lnTo>
                    <a:pt x="2252726" y="259841"/>
                  </a:lnTo>
                  <a:lnTo>
                    <a:pt x="2252726" y="256286"/>
                  </a:lnTo>
                  <a:lnTo>
                    <a:pt x="2261223" y="255736"/>
                  </a:lnTo>
                  <a:lnTo>
                    <a:pt x="2283458" y="219821"/>
                  </a:lnTo>
                  <a:lnTo>
                    <a:pt x="2283841" y="204343"/>
                  </a:lnTo>
                  <a:lnTo>
                    <a:pt x="2283841" y="189863"/>
                  </a:lnTo>
                  <a:lnTo>
                    <a:pt x="2283841" y="175371"/>
                  </a:lnTo>
                  <a:lnTo>
                    <a:pt x="2283841" y="160855"/>
                  </a:lnTo>
                  <a:lnTo>
                    <a:pt x="2283841" y="146303"/>
                  </a:lnTo>
                  <a:lnTo>
                    <a:pt x="2280792" y="146431"/>
                  </a:lnTo>
                  <a:lnTo>
                    <a:pt x="2277744" y="146558"/>
                  </a:lnTo>
                  <a:lnTo>
                    <a:pt x="2274696" y="146685"/>
                  </a:lnTo>
                  <a:lnTo>
                    <a:pt x="2273300" y="146685"/>
                  </a:lnTo>
                  <a:lnTo>
                    <a:pt x="2270887" y="146558"/>
                  </a:lnTo>
                  <a:lnTo>
                    <a:pt x="2267457" y="146303"/>
                  </a:lnTo>
                  <a:lnTo>
                    <a:pt x="2251148" y="176498"/>
                  </a:lnTo>
                  <a:lnTo>
                    <a:pt x="2234803" y="206692"/>
                  </a:lnTo>
                  <a:lnTo>
                    <a:pt x="2218434" y="236886"/>
                  </a:lnTo>
                  <a:lnTo>
                    <a:pt x="2202053" y="267081"/>
                  </a:lnTo>
                  <a:lnTo>
                    <a:pt x="2189289" y="267081"/>
                  </a:lnTo>
                  <a:lnTo>
                    <a:pt x="2176526" y="267081"/>
                  </a:lnTo>
                  <a:lnTo>
                    <a:pt x="2163762" y="267081"/>
                  </a:lnTo>
                  <a:lnTo>
                    <a:pt x="2150999" y="267081"/>
                  </a:lnTo>
                  <a:lnTo>
                    <a:pt x="2150999" y="263525"/>
                  </a:lnTo>
                  <a:lnTo>
                    <a:pt x="2150999" y="259841"/>
                  </a:lnTo>
                  <a:lnTo>
                    <a:pt x="2150999" y="256286"/>
                  </a:lnTo>
                  <a:lnTo>
                    <a:pt x="2158491" y="256286"/>
                  </a:lnTo>
                  <a:lnTo>
                    <a:pt x="2182749" y="226568"/>
                  </a:lnTo>
                  <a:lnTo>
                    <a:pt x="2206752" y="182499"/>
                  </a:lnTo>
                  <a:lnTo>
                    <a:pt x="2218753" y="160452"/>
                  </a:lnTo>
                  <a:lnTo>
                    <a:pt x="2230754" y="138430"/>
                  </a:lnTo>
                  <a:lnTo>
                    <a:pt x="2208178" y="125241"/>
                  </a:lnTo>
                  <a:lnTo>
                    <a:pt x="2192067" y="108934"/>
                  </a:lnTo>
                  <a:lnTo>
                    <a:pt x="2182409" y="89531"/>
                  </a:lnTo>
                  <a:lnTo>
                    <a:pt x="2179192" y="67056"/>
                  </a:lnTo>
                  <a:lnTo>
                    <a:pt x="2180357" y="53907"/>
                  </a:lnTo>
                  <a:lnTo>
                    <a:pt x="2197734" y="19938"/>
                  </a:lnTo>
                  <a:lnTo>
                    <a:pt x="2240079" y="1240"/>
                  </a:lnTo>
                  <a:lnTo>
                    <a:pt x="2260727" y="0"/>
                  </a:lnTo>
                  <a:close/>
                </a:path>
                <a:path w="2823210" h="396240">
                  <a:moveTo>
                    <a:pt x="0" y="0"/>
                  </a:moveTo>
                  <a:lnTo>
                    <a:pt x="23623" y="0"/>
                  </a:lnTo>
                  <a:lnTo>
                    <a:pt x="47259" y="0"/>
                  </a:lnTo>
                  <a:lnTo>
                    <a:pt x="70919" y="0"/>
                  </a:lnTo>
                  <a:lnTo>
                    <a:pt x="94614" y="0"/>
                  </a:lnTo>
                  <a:lnTo>
                    <a:pt x="107592" y="335"/>
                  </a:lnTo>
                  <a:lnTo>
                    <a:pt x="146907" y="8909"/>
                  </a:lnTo>
                  <a:lnTo>
                    <a:pt x="174736" y="45418"/>
                  </a:lnTo>
                  <a:lnTo>
                    <a:pt x="177418" y="67056"/>
                  </a:lnTo>
                  <a:lnTo>
                    <a:pt x="174700" y="87800"/>
                  </a:lnTo>
                  <a:lnTo>
                    <a:pt x="166528" y="104521"/>
                  </a:lnTo>
                  <a:lnTo>
                    <a:pt x="152880" y="117240"/>
                  </a:lnTo>
                  <a:lnTo>
                    <a:pt x="133730" y="125984"/>
                  </a:lnTo>
                  <a:lnTo>
                    <a:pt x="158327" y="135911"/>
                  </a:lnTo>
                  <a:lnTo>
                    <a:pt x="175910" y="150637"/>
                  </a:lnTo>
                  <a:lnTo>
                    <a:pt x="186469" y="170150"/>
                  </a:lnTo>
                  <a:lnTo>
                    <a:pt x="189991" y="194437"/>
                  </a:lnTo>
                  <a:lnTo>
                    <a:pt x="188537" y="211560"/>
                  </a:lnTo>
                  <a:lnTo>
                    <a:pt x="166624" y="249047"/>
                  </a:lnTo>
                  <a:lnTo>
                    <a:pt x="121082" y="265959"/>
                  </a:lnTo>
                  <a:lnTo>
                    <a:pt x="101345" y="267081"/>
                  </a:lnTo>
                  <a:lnTo>
                    <a:pt x="76009" y="267081"/>
                  </a:lnTo>
                  <a:lnTo>
                    <a:pt x="50672" y="267081"/>
                  </a:lnTo>
                  <a:lnTo>
                    <a:pt x="25336" y="267081"/>
                  </a:lnTo>
                  <a:lnTo>
                    <a:pt x="0" y="267081"/>
                  </a:lnTo>
                  <a:lnTo>
                    <a:pt x="0" y="263525"/>
                  </a:lnTo>
                  <a:lnTo>
                    <a:pt x="0" y="259841"/>
                  </a:lnTo>
                  <a:lnTo>
                    <a:pt x="0" y="256286"/>
                  </a:lnTo>
                  <a:lnTo>
                    <a:pt x="9074" y="255668"/>
                  </a:lnTo>
                  <a:lnTo>
                    <a:pt x="30148" y="219128"/>
                  </a:lnTo>
                  <a:lnTo>
                    <a:pt x="30479" y="204343"/>
                  </a:lnTo>
                  <a:lnTo>
                    <a:pt x="30479" y="168910"/>
                  </a:lnTo>
                  <a:lnTo>
                    <a:pt x="30479" y="133476"/>
                  </a:lnTo>
                  <a:lnTo>
                    <a:pt x="30479" y="98043"/>
                  </a:lnTo>
                  <a:lnTo>
                    <a:pt x="30479" y="62611"/>
                  </a:lnTo>
                  <a:lnTo>
                    <a:pt x="30337" y="48513"/>
                  </a:lnTo>
                  <a:lnTo>
                    <a:pt x="17399" y="12573"/>
                  </a:lnTo>
                  <a:lnTo>
                    <a:pt x="10540" y="11049"/>
                  </a:lnTo>
                  <a:lnTo>
                    <a:pt x="0" y="11049"/>
                  </a:lnTo>
                  <a:lnTo>
                    <a:pt x="0" y="7365"/>
                  </a:lnTo>
                  <a:lnTo>
                    <a:pt x="0" y="3683"/>
                  </a:lnTo>
                  <a:lnTo>
                    <a:pt x="0" y="0"/>
                  </a:lnTo>
                  <a:close/>
                </a:path>
              </a:pathLst>
            </a:custGeom>
            <a:ln w="9144">
              <a:solidFill>
                <a:srgbClr val="0D2D4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3696208" y="658368"/>
              <a:ext cx="1470279" cy="358140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1984628" y="536448"/>
              <a:ext cx="1250569" cy="480060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5287644" y="662940"/>
              <a:ext cx="215900" cy="403225"/>
            </a:xfrm>
            <a:custGeom>
              <a:avLst/>
              <a:gdLst/>
              <a:ahLst/>
              <a:cxnLst/>
              <a:rect l="l" t="t" r="r" b="b"/>
              <a:pathLst>
                <a:path w="215900" h="403225">
                  <a:moveTo>
                    <a:pt x="138556" y="0"/>
                  </a:moveTo>
                  <a:lnTo>
                    <a:pt x="179062" y="17680"/>
                  </a:lnTo>
                  <a:lnTo>
                    <a:pt x="201086" y="52191"/>
                  </a:lnTo>
                  <a:lnTo>
                    <a:pt x="213798" y="102344"/>
                  </a:lnTo>
                  <a:lnTo>
                    <a:pt x="215391" y="131825"/>
                  </a:lnTo>
                  <a:lnTo>
                    <a:pt x="213487" y="164830"/>
                  </a:lnTo>
                  <a:lnTo>
                    <a:pt x="198247" y="221980"/>
                  </a:lnTo>
                  <a:lnTo>
                    <a:pt x="171529" y="262294"/>
                  </a:lnTo>
                  <a:lnTo>
                    <a:pt x="121665" y="283083"/>
                  </a:lnTo>
                  <a:lnTo>
                    <a:pt x="113663" y="282701"/>
                  </a:lnTo>
                  <a:lnTo>
                    <a:pt x="78355" y="265485"/>
                  </a:lnTo>
                  <a:lnTo>
                    <a:pt x="72897" y="259461"/>
                  </a:lnTo>
                  <a:lnTo>
                    <a:pt x="72897" y="279824"/>
                  </a:lnTo>
                  <a:lnTo>
                    <a:pt x="72897" y="300164"/>
                  </a:lnTo>
                  <a:lnTo>
                    <a:pt x="72897" y="320504"/>
                  </a:lnTo>
                  <a:lnTo>
                    <a:pt x="72897" y="340868"/>
                  </a:lnTo>
                  <a:lnTo>
                    <a:pt x="73044" y="353323"/>
                  </a:lnTo>
                  <a:lnTo>
                    <a:pt x="84454" y="387476"/>
                  </a:lnTo>
                  <a:lnTo>
                    <a:pt x="88645" y="390398"/>
                  </a:lnTo>
                  <a:lnTo>
                    <a:pt x="96392" y="391922"/>
                  </a:lnTo>
                  <a:lnTo>
                    <a:pt x="107568" y="391922"/>
                  </a:lnTo>
                  <a:lnTo>
                    <a:pt x="107568" y="395477"/>
                  </a:lnTo>
                  <a:lnTo>
                    <a:pt x="107568" y="399034"/>
                  </a:lnTo>
                  <a:lnTo>
                    <a:pt x="107568" y="402717"/>
                  </a:lnTo>
                  <a:lnTo>
                    <a:pt x="80706" y="402717"/>
                  </a:lnTo>
                  <a:lnTo>
                    <a:pt x="53832" y="402717"/>
                  </a:lnTo>
                  <a:lnTo>
                    <a:pt x="26933" y="402717"/>
                  </a:lnTo>
                  <a:lnTo>
                    <a:pt x="0" y="402717"/>
                  </a:lnTo>
                  <a:lnTo>
                    <a:pt x="0" y="399034"/>
                  </a:lnTo>
                  <a:lnTo>
                    <a:pt x="0" y="395477"/>
                  </a:lnTo>
                  <a:lnTo>
                    <a:pt x="0" y="391922"/>
                  </a:lnTo>
                  <a:lnTo>
                    <a:pt x="1904" y="391922"/>
                  </a:lnTo>
                  <a:lnTo>
                    <a:pt x="3809" y="391922"/>
                  </a:lnTo>
                  <a:lnTo>
                    <a:pt x="5714" y="391922"/>
                  </a:lnTo>
                  <a:lnTo>
                    <a:pt x="13842" y="392049"/>
                  </a:lnTo>
                  <a:lnTo>
                    <a:pt x="35542" y="352301"/>
                  </a:lnTo>
                  <a:lnTo>
                    <a:pt x="35687" y="339089"/>
                  </a:lnTo>
                  <a:lnTo>
                    <a:pt x="35687" y="288570"/>
                  </a:lnTo>
                  <a:lnTo>
                    <a:pt x="35687" y="238056"/>
                  </a:lnTo>
                  <a:lnTo>
                    <a:pt x="35687" y="187555"/>
                  </a:lnTo>
                  <a:lnTo>
                    <a:pt x="35687" y="137072"/>
                  </a:lnTo>
                  <a:lnTo>
                    <a:pt x="35687" y="86613"/>
                  </a:lnTo>
                  <a:lnTo>
                    <a:pt x="35569" y="74775"/>
                  </a:lnTo>
                  <a:lnTo>
                    <a:pt x="21970" y="39624"/>
                  </a:lnTo>
                  <a:lnTo>
                    <a:pt x="17525" y="39624"/>
                  </a:lnTo>
                  <a:lnTo>
                    <a:pt x="13969" y="39624"/>
                  </a:lnTo>
                  <a:lnTo>
                    <a:pt x="9397" y="41021"/>
                  </a:lnTo>
                  <a:lnTo>
                    <a:pt x="3809" y="43687"/>
                  </a:lnTo>
                  <a:lnTo>
                    <a:pt x="2920" y="40639"/>
                  </a:lnTo>
                  <a:lnTo>
                    <a:pt x="2031" y="37464"/>
                  </a:lnTo>
                  <a:lnTo>
                    <a:pt x="1142" y="34417"/>
                  </a:lnTo>
                  <a:lnTo>
                    <a:pt x="16954" y="26056"/>
                  </a:lnTo>
                  <a:lnTo>
                    <a:pt x="32765" y="17732"/>
                  </a:lnTo>
                  <a:lnTo>
                    <a:pt x="48577" y="9431"/>
                  </a:lnTo>
                  <a:lnTo>
                    <a:pt x="64388" y="1143"/>
                  </a:lnTo>
                  <a:lnTo>
                    <a:pt x="67182" y="1143"/>
                  </a:lnTo>
                  <a:lnTo>
                    <a:pt x="69976" y="1143"/>
                  </a:lnTo>
                  <a:lnTo>
                    <a:pt x="72897" y="1143"/>
                  </a:lnTo>
                  <a:lnTo>
                    <a:pt x="72897" y="16744"/>
                  </a:lnTo>
                  <a:lnTo>
                    <a:pt x="72897" y="32321"/>
                  </a:lnTo>
                  <a:lnTo>
                    <a:pt x="72897" y="47898"/>
                  </a:lnTo>
                  <a:lnTo>
                    <a:pt x="72897" y="63500"/>
                  </a:lnTo>
                  <a:lnTo>
                    <a:pt x="80825" y="47190"/>
                  </a:lnTo>
                  <a:lnTo>
                    <a:pt x="104775" y="14097"/>
                  </a:lnTo>
                  <a:lnTo>
                    <a:pt x="129795" y="881"/>
                  </a:lnTo>
                  <a:lnTo>
                    <a:pt x="138556" y="0"/>
                  </a:lnTo>
                  <a:close/>
                </a:path>
              </a:pathLst>
            </a:custGeom>
            <a:ln w="9144">
              <a:solidFill>
                <a:srgbClr val="0D2D4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8607425" y="662940"/>
              <a:ext cx="215265" cy="402717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9042018" y="670813"/>
              <a:ext cx="217550" cy="341122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9577069" y="662558"/>
              <a:ext cx="173608" cy="283463"/>
            </a:xfrm>
            <a:prstGeom prst="rect">
              <a:avLst/>
            </a:prstGeom>
            <a:blipFill>
              <a:blip r:embed="rId3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8856344" y="662558"/>
              <a:ext cx="173608" cy="283463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9765538" y="670813"/>
              <a:ext cx="194817" cy="267081"/>
            </a:xfrm>
            <a:prstGeom prst="rect">
              <a:avLst/>
            </a:prstGeom>
            <a:blipFill>
              <a:blip r:embed="rId3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9280905" y="670813"/>
              <a:ext cx="269875" cy="267081"/>
            </a:xfrm>
            <a:prstGeom prst="rect">
              <a:avLst/>
            </a:prstGeom>
            <a:blipFill>
              <a:blip r:embed="rId4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8373110" y="670813"/>
              <a:ext cx="224917" cy="267081"/>
            </a:xfrm>
            <a:prstGeom prst="rect">
              <a:avLst/>
            </a:prstGeom>
            <a:blipFill>
              <a:blip r:embed="rId4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8368538" y="657987"/>
              <a:ext cx="1596390" cy="412242"/>
            </a:xfrm>
            <a:prstGeom prst="rect">
              <a:avLst/>
            </a:prstGeom>
            <a:blipFill>
              <a:blip r:embed="rId4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9983851" y="848105"/>
              <a:ext cx="74549" cy="97028"/>
            </a:xfrm>
            <a:prstGeom prst="rect">
              <a:avLst/>
            </a:prstGeom>
            <a:blipFill>
              <a:blip r:embed="rId4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9979278" y="843533"/>
              <a:ext cx="83693" cy="106172"/>
            </a:xfrm>
            <a:prstGeom prst="rect">
              <a:avLst/>
            </a:prstGeom>
            <a:blipFill>
              <a:blip r:embed="rId4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2286762" y="2591561"/>
              <a:ext cx="7772400" cy="2819400"/>
            </a:xfrm>
            <a:custGeom>
              <a:avLst/>
              <a:gdLst/>
              <a:ahLst/>
              <a:cxnLst/>
              <a:rect l="l" t="t" r="r" b="b"/>
              <a:pathLst>
                <a:path w="7772400" h="2819400">
                  <a:moveTo>
                    <a:pt x="0" y="76200"/>
                  </a:moveTo>
                  <a:lnTo>
                    <a:pt x="7620000" y="0"/>
                  </a:lnTo>
                </a:path>
                <a:path w="7772400" h="2819400">
                  <a:moveTo>
                    <a:pt x="152400" y="1371600"/>
                  </a:moveTo>
                  <a:lnTo>
                    <a:pt x="7696200" y="1371600"/>
                  </a:lnTo>
                </a:path>
                <a:path w="7772400" h="2819400">
                  <a:moveTo>
                    <a:pt x="152400" y="2819400"/>
                  </a:moveTo>
                  <a:lnTo>
                    <a:pt x="7772400" y="2819400"/>
                  </a:lnTo>
                </a:path>
              </a:pathLst>
            </a:custGeom>
            <a:ln w="38100">
              <a:solidFill>
                <a:srgbClr val="D7BA0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2319921" y="754252"/>
              <a:ext cx="2270620" cy="2238121"/>
            </a:xfrm>
            <a:prstGeom prst="rect">
              <a:avLst/>
            </a:prstGeom>
            <a:blipFill>
              <a:blip r:embed="rId4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4419599" y="1296924"/>
              <a:ext cx="1295400" cy="1287779"/>
            </a:xfrm>
            <a:prstGeom prst="rect">
              <a:avLst/>
            </a:prstGeom>
            <a:blipFill>
              <a:blip r:embed="rId4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6248399" y="1066800"/>
              <a:ext cx="899159" cy="1524000"/>
            </a:xfrm>
            <a:prstGeom prst="rect">
              <a:avLst/>
            </a:prstGeom>
            <a:blipFill>
              <a:blip r:embed="rId4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8001000" y="1510283"/>
              <a:ext cx="1524000" cy="922020"/>
            </a:xfrm>
            <a:prstGeom prst="rect">
              <a:avLst/>
            </a:prstGeom>
            <a:blipFill>
              <a:blip r:embed="rId4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2438399" y="2895600"/>
              <a:ext cx="1124712" cy="1031748"/>
            </a:xfrm>
            <a:prstGeom prst="rect">
              <a:avLst/>
            </a:prstGeom>
            <a:blipFill>
              <a:blip r:embed="rId4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4114799" y="2971800"/>
              <a:ext cx="1295400" cy="909827"/>
            </a:xfrm>
            <a:prstGeom prst="rect">
              <a:avLst/>
            </a:prstGeom>
            <a:blipFill>
              <a:blip r:embed="rId5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5627369" y="2350770"/>
              <a:ext cx="2004059" cy="2004059"/>
            </a:xfrm>
            <a:prstGeom prst="rect">
              <a:avLst/>
            </a:prstGeom>
            <a:blipFill>
              <a:blip r:embed="rId5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7772400" y="2895600"/>
              <a:ext cx="1524000" cy="938783"/>
            </a:xfrm>
            <a:prstGeom prst="rect">
              <a:avLst/>
            </a:prstGeom>
            <a:blipFill>
              <a:blip r:embed="rId5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2590799" y="4267200"/>
              <a:ext cx="1066800" cy="1066800"/>
            </a:xfrm>
            <a:prstGeom prst="rect">
              <a:avLst/>
            </a:prstGeom>
            <a:blipFill>
              <a:blip r:embed="rId5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4190999" y="4114800"/>
              <a:ext cx="1219200" cy="1219200"/>
            </a:xfrm>
            <a:prstGeom prst="rect">
              <a:avLst/>
            </a:prstGeom>
            <a:blipFill>
              <a:blip r:embed="rId5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6019799" y="4267200"/>
              <a:ext cx="1371600" cy="944880"/>
            </a:xfrm>
            <a:prstGeom prst="rect">
              <a:avLst/>
            </a:prstGeom>
            <a:blipFill>
              <a:blip r:embed="rId5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8153400" y="4191000"/>
              <a:ext cx="1066800" cy="1066800"/>
            </a:xfrm>
            <a:prstGeom prst="rect">
              <a:avLst/>
            </a:prstGeom>
            <a:blipFill>
              <a:blip r:embed="rId5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9201721" y="2957893"/>
            <a:ext cx="3002915" cy="3218815"/>
            <a:chOff x="9201721" y="2957893"/>
            <a:chExt cx="3002915" cy="3218815"/>
          </a:xfrm>
        </p:grpSpPr>
        <p:sp>
          <p:nvSpPr>
            <p:cNvPr id="4" name="object 4"/>
            <p:cNvSpPr/>
            <p:nvPr/>
          </p:nvSpPr>
          <p:spPr>
            <a:xfrm>
              <a:off x="9206483" y="2962655"/>
              <a:ext cx="2982595" cy="3209290"/>
            </a:xfrm>
            <a:custGeom>
              <a:avLst/>
              <a:gdLst/>
              <a:ahLst/>
              <a:cxnLst/>
              <a:rect l="l" t="t" r="r" b="b"/>
              <a:pathLst>
                <a:path w="2982595" h="3209290">
                  <a:moveTo>
                    <a:pt x="2982468" y="0"/>
                  </a:moveTo>
                  <a:lnTo>
                    <a:pt x="2069592" y="912749"/>
                  </a:lnTo>
                </a:path>
                <a:path w="2982595" h="3209290">
                  <a:moveTo>
                    <a:pt x="2981833" y="227076"/>
                  </a:moveTo>
                  <a:lnTo>
                    <a:pt x="0" y="3208934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0291571" y="3285743"/>
              <a:ext cx="1896745" cy="1896745"/>
            </a:xfrm>
            <a:custGeom>
              <a:avLst/>
              <a:gdLst/>
              <a:ahLst/>
              <a:cxnLst/>
              <a:rect l="l" t="t" r="r" b="b"/>
              <a:pathLst>
                <a:path w="1896745" h="1896745">
                  <a:moveTo>
                    <a:pt x="1896491" y="0"/>
                  </a:moveTo>
                  <a:lnTo>
                    <a:pt x="0" y="1896490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443209" y="3132581"/>
              <a:ext cx="1747520" cy="1821814"/>
            </a:xfrm>
            <a:custGeom>
              <a:avLst/>
              <a:gdLst/>
              <a:ahLst/>
              <a:cxnLst/>
              <a:rect l="l" t="t" r="r" b="b"/>
              <a:pathLst>
                <a:path w="1747520" h="1821814">
                  <a:moveTo>
                    <a:pt x="1745742" y="0"/>
                  </a:moveTo>
                  <a:lnTo>
                    <a:pt x="0" y="1745741"/>
                  </a:lnTo>
                </a:path>
                <a:path w="1747520" h="1821814">
                  <a:moveTo>
                    <a:pt x="1747012" y="551687"/>
                  </a:moveTo>
                  <a:lnTo>
                    <a:pt x="477012" y="1821687"/>
                  </a:lnTo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2887979" y="24383"/>
            <a:ext cx="5852160" cy="6684645"/>
            <a:chOff x="2887979" y="24383"/>
            <a:chExt cx="5852160" cy="6684645"/>
          </a:xfrm>
        </p:grpSpPr>
        <p:sp>
          <p:nvSpPr>
            <p:cNvPr id="8" name="object 8"/>
            <p:cNvSpPr/>
            <p:nvPr/>
          </p:nvSpPr>
          <p:spPr>
            <a:xfrm>
              <a:off x="2887979" y="24383"/>
              <a:ext cx="5852160" cy="668426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790694" y="3396487"/>
              <a:ext cx="667385" cy="783590"/>
            </a:xfrm>
            <a:custGeom>
              <a:avLst/>
              <a:gdLst/>
              <a:ahLst/>
              <a:cxnLst/>
              <a:rect l="l" t="t" r="r" b="b"/>
              <a:pathLst>
                <a:path w="667385" h="783589">
                  <a:moveTo>
                    <a:pt x="278891" y="0"/>
                  </a:moveTo>
                  <a:lnTo>
                    <a:pt x="0" y="603757"/>
                  </a:lnTo>
                  <a:lnTo>
                    <a:pt x="388111" y="783082"/>
                  </a:lnTo>
                  <a:lnTo>
                    <a:pt x="667003" y="179324"/>
                  </a:lnTo>
                  <a:lnTo>
                    <a:pt x="278891" y="0"/>
                  </a:lnTo>
                  <a:close/>
                </a:path>
              </a:pathLst>
            </a:custGeom>
            <a:solidFill>
              <a:srgbClr val="21C5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790694" y="3396487"/>
              <a:ext cx="667385" cy="783590"/>
            </a:xfrm>
            <a:custGeom>
              <a:avLst/>
              <a:gdLst/>
              <a:ahLst/>
              <a:cxnLst/>
              <a:rect l="l" t="t" r="r" b="b"/>
              <a:pathLst>
                <a:path w="667385" h="783589">
                  <a:moveTo>
                    <a:pt x="278891" y="0"/>
                  </a:moveTo>
                  <a:lnTo>
                    <a:pt x="667003" y="179324"/>
                  </a:lnTo>
                  <a:lnTo>
                    <a:pt x="388111" y="783082"/>
                  </a:lnTo>
                  <a:lnTo>
                    <a:pt x="0" y="603757"/>
                  </a:lnTo>
                  <a:lnTo>
                    <a:pt x="278891" y="0"/>
                  </a:lnTo>
                  <a:close/>
                </a:path>
              </a:pathLst>
            </a:custGeom>
            <a:ln w="15875">
              <a:solidFill>
                <a:srgbClr val="21C5E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002164" y="3634739"/>
              <a:ext cx="261620" cy="280035"/>
            </a:xfrm>
            <a:custGeom>
              <a:avLst/>
              <a:gdLst/>
              <a:ahLst/>
              <a:cxnLst/>
              <a:rect l="l" t="t" r="r" b="b"/>
              <a:pathLst>
                <a:path w="261620" h="280035">
                  <a:moveTo>
                    <a:pt x="109077" y="0"/>
                  </a:moveTo>
                  <a:lnTo>
                    <a:pt x="31607" y="114681"/>
                  </a:lnTo>
                  <a:lnTo>
                    <a:pt x="82534" y="147701"/>
                  </a:lnTo>
                  <a:lnTo>
                    <a:pt x="90408" y="144272"/>
                  </a:lnTo>
                  <a:lnTo>
                    <a:pt x="96885" y="142494"/>
                  </a:lnTo>
                  <a:lnTo>
                    <a:pt x="134381" y="154511"/>
                  </a:lnTo>
                  <a:lnTo>
                    <a:pt x="142646" y="173712"/>
                  </a:lnTo>
                  <a:lnTo>
                    <a:pt x="142208" y="181832"/>
                  </a:lnTo>
                  <a:lnTo>
                    <a:pt x="125809" y="217360"/>
                  </a:lnTo>
                  <a:lnTo>
                    <a:pt x="100044" y="230060"/>
                  </a:lnTo>
                  <a:lnTo>
                    <a:pt x="93339" y="229254"/>
                  </a:lnTo>
                  <a:lnTo>
                    <a:pt x="67278" y="196087"/>
                  </a:lnTo>
                  <a:lnTo>
                    <a:pt x="67867" y="188614"/>
                  </a:lnTo>
                  <a:lnTo>
                    <a:pt x="69707" y="180594"/>
                  </a:lnTo>
                  <a:lnTo>
                    <a:pt x="1508" y="157734"/>
                  </a:lnTo>
                  <a:lnTo>
                    <a:pt x="462" y="166635"/>
                  </a:lnTo>
                  <a:lnTo>
                    <a:pt x="0" y="175037"/>
                  </a:lnTo>
                  <a:lnTo>
                    <a:pt x="132" y="182915"/>
                  </a:lnTo>
                  <a:lnTo>
                    <a:pt x="14541" y="224998"/>
                  </a:lnTo>
                  <a:lnTo>
                    <a:pt x="48513" y="255412"/>
                  </a:lnTo>
                  <a:lnTo>
                    <a:pt x="84703" y="272651"/>
                  </a:lnTo>
                  <a:lnTo>
                    <a:pt x="126476" y="279527"/>
                  </a:lnTo>
                  <a:lnTo>
                    <a:pt x="138856" y="277905"/>
                  </a:lnTo>
                  <a:lnTo>
                    <a:pt x="182096" y="254416"/>
                  </a:lnTo>
                  <a:lnTo>
                    <a:pt x="209107" y="208879"/>
                  </a:lnTo>
                  <a:lnTo>
                    <a:pt x="211454" y="193167"/>
                  </a:lnTo>
                  <a:lnTo>
                    <a:pt x="210492" y="177549"/>
                  </a:lnTo>
                  <a:lnTo>
                    <a:pt x="188594" y="134905"/>
                  </a:lnTo>
                  <a:lnTo>
                    <a:pt x="152892" y="112014"/>
                  </a:lnTo>
                  <a:lnTo>
                    <a:pt x="121777" y="105791"/>
                  </a:lnTo>
                  <a:lnTo>
                    <a:pt x="113141" y="105918"/>
                  </a:lnTo>
                  <a:lnTo>
                    <a:pt x="134604" y="73787"/>
                  </a:lnTo>
                  <a:lnTo>
                    <a:pt x="237728" y="121412"/>
                  </a:lnTo>
                  <a:lnTo>
                    <a:pt x="261350" y="70231"/>
                  </a:lnTo>
                  <a:lnTo>
                    <a:pt x="109077" y="0"/>
                  </a:lnTo>
                  <a:close/>
                </a:path>
              </a:pathLst>
            </a:custGeom>
            <a:solidFill>
              <a:srgbClr val="EE47C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4322063" y="3966972"/>
              <a:ext cx="334010" cy="344805"/>
            </a:xfrm>
            <a:custGeom>
              <a:avLst/>
              <a:gdLst/>
              <a:ahLst/>
              <a:cxnLst/>
              <a:rect l="l" t="t" r="r" b="b"/>
              <a:pathLst>
                <a:path w="334010" h="344804">
                  <a:moveTo>
                    <a:pt x="333756" y="0"/>
                  </a:moveTo>
                  <a:lnTo>
                    <a:pt x="0" y="0"/>
                  </a:lnTo>
                  <a:lnTo>
                    <a:pt x="0" y="344423"/>
                  </a:lnTo>
                  <a:lnTo>
                    <a:pt x="333756" y="344423"/>
                  </a:lnTo>
                  <a:lnTo>
                    <a:pt x="333756" y="0"/>
                  </a:lnTo>
                  <a:close/>
                </a:path>
              </a:pathLst>
            </a:custGeom>
            <a:solidFill>
              <a:srgbClr val="21C5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4322063" y="3966972"/>
              <a:ext cx="334010" cy="344805"/>
            </a:xfrm>
            <a:custGeom>
              <a:avLst/>
              <a:gdLst/>
              <a:ahLst/>
              <a:cxnLst/>
              <a:rect l="l" t="t" r="r" b="b"/>
              <a:pathLst>
                <a:path w="334010" h="344804">
                  <a:moveTo>
                    <a:pt x="0" y="344423"/>
                  </a:moveTo>
                  <a:lnTo>
                    <a:pt x="333756" y="344423"/>
                  </a:lnTo>
                  <a:lnTo>
                    <a:pt x="333756" y="0"/>
                  </a:lnTo>
                  <a:lnTo>
                    <a:pt x="0" y="0"/>
                  </a:lnTo>
                  <a:lnTo>
                    <a:pt x="0" y="344423"/>
                  </a:lnTo>
                  <a:close/>
                </a:path>
              </a:pathLst>
            </a:custGeom>
            <a:ln w="15875">
              <a:solidFill>
                <a:srgbClr val="21C5E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4358385" y="3892041"/>
            <a:ext cx="262255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5">
                <a:solidFill>
                  <a:srgbClr val="FF0000"/>
                </a:solidFill>
                <a:latin typeface="Arial Black"/>
                <a:cs typeface="Arial Black"/>
              </a:rPr>
              <a:t>1</a:t>
            </a:r>
            <a:endParaRPr sz="2800">
              <a:latin typeface="Arial Black"/>
              <a:cs typeface="Arial Black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3361626" y="1831530"/>
            <a:ext cx="4597400" cy="4586605"/>
            <a:chOff x="3361626" y="1831530"/>
            <a:chExt cx="4597400" cy="4586605"/>
          </a:xfrm>
        </p:grpSpPr>
        <p:sp>
          <p:nvSpPr>
            <p:cNvPr id="16" name="object 16"/>
            <p:cNvSpPr/>
            <p:nvPr/>
          </p:nvSpPr>
          <p:spPr>
            <a:xfrm>
              <a:off x="6590030" y="3767708"/>
              <a:ext cx="600075" cy="617220"/>
            </a:xfrm>
            <a:custGeom>
              <a:avLst/>
              <a:gdLst/>
              <a:ahLst/>
              <a:cxnLst/>
              <a:rect l="l" t="t" r="r" b="b"/>
              <a:pathLst>
                <a:path w="600075" h="617220">
                  <a:moveTo>
                    <a:pt x="367919" y="0"/>
                  </a:moveTo>
                  <a:lnTo>
                    <a:pt x="0" y="209169"/>
                  </a:lnTo>
                  <a:lnTo>
                    <a:pt x="231648" y="616966"/>
                  </a:lnTo>
                  <a:lnTo>
                    <a:pt x="599694" y="407924"/>
                  </a:lnTo>
                  <a:lnTo>
                    <a:pt x="367919" y="0"/>
                  </a:lnTo>
                  <a:close/>
                </a:path>
              </a:pathLst>
            </a:custGeom>
            <a:solidFill>
              <a:srgbClr val="21C5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6590030" y="3767708"/>
              <a:ext cx="600075" cy="617220"/>
            </a:xfrm>
            <a:custGeom>
              <a:avLst/>
              <a:gdLst/>
              <a:ahLst/>
              <a:cxnLst/>
              <a:rect l="l" t="t" r="r" b="b"/>
              <a:pathLst>
                <a:path w="600075" h="617220">
                  <a:moveTo>
                    <a:pt x="0" y="209169"/>
                  </a:moveTo>
                  <a:lnTo>
                    <a:pt x="367919" y="0"/>
                  </a:lnTo>
                  <a:lnTo>
                    <a:pt x="599694" y="407924"/>
                  </a:lnTo>
                  <a:lnTo>
                    <a:pt x="231648" y="616966"/>
                  </a:lnTo>
                  <a:lnTo>
                    <a:pt x="0" y="209169"/>
                  </a:lnTo>
                  <a:close/>
                </a:path>
              </a:pathLst>
            </a:custGeom>
            <a:ln w="15875">
              <a:solidFill>
                <a:srgbClr val="21C5E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6763912" y="3937240"/>
              <a:ext cx="249554" cy="269240"/>
            </a:xfrm>
            <a:custGeom>
              <a:avLst/>
              <a:gdLst/>
              <a:ahLst/>
              <a:cxnLst/>
              <a:rect l="l" t="t" r="r" b="b"/>
              <a:pathLst>
                <a:path w="249554" h="269239">
                  <a:moveTo>
                    <a:pt x="113000" y="0"/>
                  </a:moveTo>
                  <a:lnTo>
                    <a:pt x="75420" y="10148"/>
                  </a:lnTo>
                  <a:lnTo>
                    <a:pt x="38699" y="30747"/>
                  </a:lnTo>
                  <a:lnTo>
                    <a:pt x="7981" y="65037"/>
                  </a:lnTo>
                  <a:lnTo>
                    <a:pt x="0" y="97041"/>
                  </a:lnTo>
                  <a:lnTo>
                    <a:pt x="1733" y="110376"/>
                  </a:lnTo>
                  <a:lnTo>
                    <a:pt x="25979" y="145470"/>
                  </a:lnTo>
                  <a:lnTo>
                    <a:pt x="64623" y="155080"/>
                  </a:lnTo>
                  <a:lnTo>
                    <a:pt x="58122" y="164175"/>
                  </a:lnTo>
                  <a:lnTo>
                    <a:pt x="53288" y="173353"/>
                  </a:lnTo>
                  <a:lnTo>
                    <a:pt x="50121" y="182602"/>
                  </a:lnTo>
                  <a:lnTo>
                    <a:pt x="48621" y="191910"/>
                  </a:lnTo>
                  <a:lnTo>
                    <a:pt x="48664" y="201219"/>
                  </a:lnTo>
                  <a:lnTo>
                    <a:pt x="64369" y="239291"/>
                  </a:lnTo>
                  <a:lnTo>
                    <a:pt x="98066" y="265015"/>
                  </a:lnTo>
                  <a:lnTo>
                    <a:pt x="119072" y="269206"/>
                  </a:lnTo>
                  <a:lnTo>
                    <a:pt x="130409" y="268872"/>
                  </a:lnTo>
                  <a:lnTo>
                    <a:pt x="172021" y="255531"/>
                  </a:lnTo>
                  <a:lnTo>
                    <a:pt x="206450" y="235456"/>
                  </a:lnTo>
                  <a:lnTo>
                    <a:pt x="231210" y="213373"/>
                  </a:lnTo>
                  <a:lnTo>
                    <a:pt x="154237" y="213373"/>
                  </a:lnTo>
                  <a:lnTo>
                    <a:pt x="147651" y="213278"/>
                  </a:lnTo>
                  <a:lnTo>
                    <a:pt x="114597" y="185435"/>
                  </a:lnTo>
                  <a:lnTo>
                    <a:pt x="111930" y="170818"/>
                  </a:lnTo>
                  <a:lnTo>
                    <a:pt x="112883" y="163843"/>
                  </a:lnTo>
                  <a:lnTo>
                    <a:pt x="139966" y="139491"/>
                  </a:lnTo>
                  <a:lnTo>
                    <a:pt x="244399" y="139491"/>
                  </a:lnTo>
                  <a:lnTo>
                    <a:pt x="243187" y="136058"/>
                  </a:lnTo>
                  <a:lnTo>
                    <a:pt x="238994" y="127648"/>
                  </a:lnTo>
                  <a:lnTo>
                    <a:pt x="233684" y="119556"/>
                  </a:lnTo>
                  <a:lnTo>
                    <a:pt x="227432" y="112408"/>
                  </a:lnTo>
                  <a:lnTo>
                    <a:pt x="92563" y="112408"/>
                  </a:lnTo>
                  <a:lnTo>
                    <a:pt x="85197" y="110376"/>
                  </a:lnTo>
                  <a:lnTo>
                    <a:pt x="77704" y="108471"/>
                  </a:lnTo>
                  <a:lnTo>
                    <a:pt x="71862" y="103645"/>
                  </a:lnTo>
                  <a:lnTo>
                    <a:pt x="63353" y="88659"/>
                  </a:lnTo>
                  <a:lnTo>
                    <a:pt x="62210" y="81166"/>
                  </a:lnTo>
                  <a:lnTo>
                    <a:pt x="64242" y="73927"/>
                  </a:lnTo>
                  <a:lnTo>
                    <a:pt x="66274" y="66561"/>
                  </a:lnTo>
                  <a:lnTo>
                    <a:pt x="70973" y="60846"/>
                  </a:lnTo>
                  <a:lnTo>
                    <a:pt x="78339" y="56528"/>
                  </a:lnTo>
                  <a:lnTo>
                    <a:pt x="85705" y="52337"/>
                  </a:lnTo>
                  <a:lnTo>
                    <a:pt x="93071" y="51321"/>
                  </a:lnTo>
                  <a:lnTo>
                    <a:pt x="181370" y="51321"/>
                  </a:lnTo>
                  <a:lnTo>
                    <a:pt x="180669" y="46670"/>
                  </a:lnTo>
                  <a:lnTo>
                    <a:pt x="155936" y="10618"/>
                  </a:lnTo>
                  <a:lnTo>
                    <a:pt x="129266" y="521"/>
                  </a:lnTo>
                  <a:lnTo>
                    <a:pt x="113000" y="0"/>
                  </a:lnTo>
                  <a:close/>
                </a:path>
                <a:path w="249554" h="269239">
                  <a:moveTo>
                    <a:pt x="244399" y="139491"/>
                  </a:moveTo>
                  <a:lnTo>
                    <a:pt x="139966" y="139491"/>
                  </a:lnTo>
                  <a:lnTo>
                    <a:pt x="146566" y="139610"/>
                  </a:lnTo>
                  <a:lnTo>
                    <a:pt x="153523" y="141110"/>
                  </a:lnTo>
                  <a:lnTo>
                    <a:pt x="181193" y="174511"/>
                  </a:lnTo>
                  <a:lnTo>
                    <a:pt x="181594" y="180480"/>
                  </a:lnTo>
                  <a:lnTo>
                    <a:pt x="181564" y="182602"/>
                  </a:lnTo>
                  <a:lnTo>
                    <a:pt x="154237" y="213373"/>
                  </a:lnTo>
                  <a:lnTo>
                    <a:pt x="231210" y="213373"/>
                  </a:lnTo>
                  <a:lnTo>
                    <a:pt x="248860" y="172003"/>
                  </a:lnTo>
                  <a:lnTo>
                    <a:pt x="249027" y="162954"/>
                  </a:lnTo>
                  <a:lnTo>
                    <a:pt x="248191" y="153687"/>
                  </a:lnTo>
                  <a:lnTo>
                    <a:pt x="246249" y="144730"/>
                  </a:lnTo>
                  <a:lnTo>
                    <a:pt x="244399" y="139491"/>
                  </a:lnTo>
                  <a:close/>
                </a:path>
                <a:path w="249554" h="269239">
                  <a:moveTo>
                    <a:pt x="181370" y="51321"/>
                  </a:moveTo>
                  <a:lnTo>
                    <a:pt x="93071" y="51321"/>
                  </a:lnTo>
                  <a:lnTo>
                    <a:pt x="100564" y="53480"/>
                  </a:lnTo>
                  <a:lnTo>
                    <a:pt x="107930" y="55512"/>
                  </a:lnTo>
                  <a:lnTo>
                    <a:pt x="113899" y="60338"/>
                  </a:lnTo>
                  <a:lnTo>
                    <a:pt x="118217" y="68085"/>
                  </a:lnTo>
                  <a:lnTo>
                    <a:pt x="122408" y="75324"/>
                  </a:lnTo>
                  <a:lnTo>
                    <a:pt x="123551" y="82690"/>
                  </a:lnTo>
                  <a:lnTo>
                    <a:pt x="119741" y="97041"/>
                  </a:lnTo>
                  <a:lnTo>
                    <a:pt x="115296" y="102629"/>
                  </a:lnTo>
                  <a:lnTo>
                    <a:pt x="108184" y="106566"/>
                  </a:lnTo>
                  <a:lnTo>
                    <a:pt x="100310" y="111138"/>
                  </a:lnTo>
                  <a:lnTo>
                    <a:pt x="92563" y="112408"/>
                  </a:lnTo>
                  <a:lnTo>
                    <a:pt x="227432" y="112408"/>
                  </a:lnTo>
                  <a:lnTo>
                    <a:pt x="185194" y="93739"/>
                  </a:lnTo>
                  <a:lnTo>
                    <a:pt x="172700" y="93739"/>
                  </a:lnTo>
                  <a:lnTo>
                    <a:pt x="176434" y="85574"/>
                  </a:lnTo>
                  <a:lnTo>
                    <a:pt x="179240" y="77849"/>
                  </a:lnTo>
                  <a:lnTo>
                    <a:pt x="181094" y="70576"/>
                  </a:lnTo>
                  <a:lnTo>
                    <a:pt x="181971" y="63767"/>
                  </a:lnTo>
                  <a:lnTo>
                    <a:pt x="181927" y="55022"/>
                  </a:lnTo>
                  <a:lnTo>
                    <a:pt x="181370" y="51321"/>
                  </a:lnTo>
                  <a:close/>
                </a:path>
                <a:path w="249554" h="269239">
                  <a:moveTo>
                    <a:pt x="183749" y="93571"/>
                  </a:moveTo>
                  <a:lnTo>
                    <a:pt x="172700" y="93739"/>
                  </a:lnTo>
                  <a:lnTo>
                    <a:pt x="185194" y="93739"/>
                  </a:lnTo>
                  <a:lnTo>
                    <a:pt x="183749" y="93571"/>
                  </a:lnTo>
                  <a:close/>
                </a:path>
              </a:pathLst>
            </a:custGeom>
            <a:solidFill>
              <a:srgbClr val="13609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5356352" y="2551556"/>
              <a:ext cx="572135" cy="667385"/>
            </a:xfrm>
            <a:custGeom>
              <a:avLst/>
              <a:gdLst/>
              <a:ahLst/>
              <a:cxnLst/>
              <a:rect l="l" t="t" r="r" b="b"/>
              <a:pathLst>
                <a:path w="572135" h="667385">
                  <a:moveTo>
                    <a:pt x="163068" y="0"/>
                  </a:moveTo>
                  <a:lnTo>
                    <a:pt x="0" y="544702"/>
                  </a:lnTo>
                  <a:lnTo>
                    <a:pt x="408559" y="667003"/>
                  </a:lnTo>
                  <a:lnTo>
                    <a:pt x="571626" y="122300"/>
                  </a:lnTo>
                  <a:lnTo>
                    <a:pt x="163068" y="0"/>
                  </a:lnTo>
                  <a:close/>
                </a:path>
              </a:pathLst>
            </a:custGeom>
            <a:solidFill>
              <a:srgbClr val="21C5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5356352" y="2551556"/>
              <a:ext cx="572135" cy="667385"/>
            </a:xfrm>
            <a:custGeom>
              <a:avLst/>
              <a:gdLst/>
              <a:ahLst/>
              <a:cxnLst/>
              <a:rect l="l" t="t" r="r" b="b"/>
              <a:pathLst>
                <a:path w="572135" h="667385">
                  <a:moveTo>
                    <a:pt x="163068" y="0"/>
                  </a:moveTo>
                  <a:lnTo>
                    <a:pt x="571626" y="122300"/>
                  </a:lnTo>
                  <a:lnTo>
                    <a:pt x="408559" y="667003"/>
                  </a:lnTo>
                  <a:lnTo>
                    <a:pt x="0" y="544702"/>
                  </a:lnTo>
                  <a:lnTo>
                    <a:pt x="163068" y="0"/>
                  </a:lnTo>
                  <a:close/>
                </a:path>
              </a:pathLst>
            </a:custGeom>
            <a:ln w="15875">
              <a:solidFill>
                <a:srgbClr val="21C5E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5550281" y="2727451"/>
              <a:ext cx="229870" cy="276225"/>
            </a:xfrm>
            <a:custGeom>
              <a:avLst/>
              <a:gdLst/>
              <a:ahLst/>
              <a:cxnLst/>
              <a:rect l="l" t="t" r="r" b="b"/>
              <a:pathLst>
                <a:path w="229870" h="276225">
                  <a:moveTo>
                    <a:pt x="31877" y="0"/>
                  </a:moveTo>
                  <a:lnTo>
                    <a:pt x="14859" y="57150"/>
                  </a:lnTo>
                  <a:lnTo>
                    <a:pt x="135128" y="93218"/>
                  </a:lnTo>
                  <a:lnTo>
                    <a:pt x="111053" y="110672"/>
                  </a:lnTo>
                  <a:lnTo>
                    <a:pt x="71048" y="145724"/>
                  </a:lnTo>
                  <a:lnTo>
                    <a:pt x="40683" y="182322"/>
                  </a:lnTo>
                  <a:lnTo>
                    <a:pt x="13148" y="228562"/>
                  </a:lnTo>
                  <a:lnTo>
                    <a:pt x="0" y="255777"/>
                  </a:lnTo>
                  <a:lnTo>
                    <a:pt x="67437" y="275971"/>
                  </a:lnTo>
                  <a:lnTo>
                    <a:pt x="75701" y="255922"/>
                  </a:lnTo>
                  <a:lnTo>
                    <a:pt x="84312" y="237505"/>
                  </a:lnTo>
                  <a:lnTo>
                    <a:pt x="115137" y="187870"/>
                  </a:lnTo>
                  <a:lnTo>
                    <a:pt x="142656" y="156196"/>
                  </a:lnTo>
                  <a:lnTo>
                    <a:pt x="184880" y="121951"/>
                  </a:lnTo>
                  <a:lnTo>
                    <a:pt x="215773" y="104901"/>
                  </a:lnTo>
                  <a:lnTo>
                    <a:pt x="229362" y="59182"/>
                  </a:lnTo>
                  <a:lnTo>
                    <a:pt x="3187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5635498" y="4224527"/>
              <a:ext cx="648970" cy="631190"/>
            </a:xfrm>
            <a:custGeom>
              <a:avLst/>
              <a:gdLst/>
              <a:ahLst/>
              <a:cxnLst/>
              <a:rect l="l" t="t" r="r" b="b"/>
              <a:pathLst>
                <a:path w="648970" h="631189">
                  <a:moveTo>
                    <a:pt x="465454" y="0"/>
                  </a:moveTo>
                  <a:lnTo>
                    <a:pt x="0" y="195834"/>
                  </a:lnTo>
                  <a:lnTo>
                    <a:pt x="183134" y="630809"/>
                  </a:lnTo>
                  <a:lnTo>
                    <a:pt x="648588" y="434975"/>
                  </a:lnTo>
                  <a:lnTo>
                    <a:pt x="465454" y="0"/>
                  </a:lnTo>
                  <a:close/>
                </a:path>
              </a:pathLst>
            </a:custGeom>
            <a:solidFill>
              <a:srgbClr val="21C5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5635498" y="4224527"/>
              <a:ext cx="648970" cy="631190"/>
            </a:xfrm>
            <a:custGeom>
              <a:avLst/>
              <a:gdLst/>
              <a:ahLst/>
              <a:cxnLst/>
              <a:rect l="l" t="t" r="r" b="b"/>
              <a:pathLst>
                <a:path w="648970" h="631189">
                  <a:moveTo>
                    <a:pt x="0" y="195834"/>
                  </a:moveTo>
                  <a:lnTo>
                    <a:pt x="465454" y="0"/>
                  </a:lnTo>
                  <a:lnTo>
                    <a:pt x="648588" y="434975"/>
                  </a:lnTo>
                  <a:lnTo>
                    <a:pt x="183134" y="630809"/>
                  </a:lnTo>
                  <a:lnTo>
                    <a:pt x="0" y="195834"/>
                  </a:lnTo>
                  <a:close/>
                </a:path>
              </a:pathLst>
            </a:custGeom>
            <a:ln w="15875">
              <a:solidFill>
                <a:srgbClr val="21C5E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5835798" y="4400815"/>
              <a:ext cx="241300" cy="267970"/>
            </a:xfrm>
            <a:custGeom>
              <a:avLst/>
              <a:gdLst/>
              <a:ahLst/>
              <a:cxnLst/>
              <a:rect l="l" t="t" r="r" b="b"/>
              <a:pathLst>
                <a:path w="241300" h="267970">
                  <a:moveTo>
                    <a:pt x="125358" y="0"/>
                  </a:moveTo>
                  <a:lnTo>
                    <a:pt x="66780" y="13323"/>
                  </a:lnTo>
                  <a:lnTo>
                    <a:pt x="33077" y="32150"/>
                  </a:lnTo>
                  <a:lnTo>
                    <a:pt x="5282" y="67861"/>
                  </a:lnTo>
                  <a:lnTo>
                    <a:pt x="0" y="96627"/>
                  </a:lnTo>
                  <a:lnTo>
                    <a:pt x="1121" y="112510"/>
                  </a:lnTo>
                  <a:lnTo>
                    <a:pt x="67288" y="97524"/>
                  </a:lnTo>
                  <a:lnTo>
                    <a:pt x="65476" y="88828"/>
                  </a:lnTo>
                  <a:lnTo>
                    <a:pt x="64795" y="81204"/>
                  </a:lnTo>
                  <a:lnTo>
                    <a:pt x="90021" y="51169"/>
                  </a:lnTo>
                  <a:lnTo>
                    <a:pt x="96752" y="50788"/>
                  </a:lnTo>
                  <a:lnTo>
                    <a:pt x="108944" y="55741"/>
                  </a:lnTo>
                  <a:lnTo>
                    <a:pt x="113389" y="60567"/>
                  </a:lnTo>
                  <a:lnTo>
                    <a:pt x="119612" y="75172"/>
                  </a:lnTo>
                  <a:lnTo>
                    <a:pt x="119485" y="82792"/>
                  </a:lnTo>
                  <a:lnTo>
                    <a:pt x="89259" y="110478"/>
                  </a:lnTo>
                  <a:lnTo>
                    <a:pt x="105515" y="158484"/>
                  </a:lnTo>
                  <a:lnTo>
                    <a:pt x="138836" y="142561"/>
                  </a:lnTo>
                  <a:lnTo>
                    <a:pt x="145323" y="143123"/>
                  </a:lnTo>
                  <a:lnTo>
                    <a:pt x="173178" y="174626"/>
                  </a:lnTo>
                  <a:lnTo>
                    <a:pt x="174412" y="182090"/>
                  </a:lnTo>
                  <a:lnTo>
                    <a:pt x="174218" y="189243"/>
                  </a:lnTo>
                  <a:lnTo>
                    <a:pt x="146536" y="218301"/>
                  </a:lnTo>
                  <a:lnTo>
                    <a:pt x="138662" y="218682"/>
                  </a:lnTo>
                  <a:lnTo>
                    <a:pt x="131169" y="215888"/>
                  </a:lnTo>
                  <a:lnTo>
                    <a:pt x="125426" y="212915"/>
                  </a:lnTo>
                  <a:lnTo>
                    <a:pt x="119612" y="208204"/>
                  </a:lnTo>
                  <a:lnTo>
                    <a:pt x="113702" y="201779"/>
                  </a:lnTo>
                  <a:lnTo>
                    <a:pt x="107674" y="193663"/>
                  </a:lnTo>
                  <a:lnTo>
                    <a:pt x="46333" y="229604"/>
                  </a:lnTo>
                  <a:lnTo>
                    <a:pt x="79988" y="258306"/>
                  </a:lnTo>
                  <a:lnTo>
                    <a:pt x="119485" y="267450"/>
                  </a:lnTo>
                  <a:lnTo>
                    <a:pt x="130984" y="266521"/>
                  </a:lnTo>
                  <a:lnTo>
                    <a:pt x="173079" y="253734"/>
                  </a:lnTo>
                  <a:lnTo>
                    <a:pt x="212744" y="230374"/>
                  </a:lnTo>
                  <a:lnTo>
                    <a:pt x="238150" y="190773"/>
                  </a:lnTo>
                  <a:lnTo>
                    <a:pt x="241101" y="167987"/>
                  </a:lnTo>
                  <a:lnTo>
                    <a:pt x="240373" y="156880"/>
                  </a:lnTo>
                  <a:lnTo>
                    <a:pt x="226562" y="121241"/>
                  </a:lnTo>
                  <a:lnTo>
                    <a:pt x="190224" y="99048"/>
                  </a:lnTo>
                  <a:lnTo>
                    <a:pt x="184128" y="98159"/>
                  </a:lnTo>
                  <a:lnTo>
                    <a:pt x="176127" y="98413"/>
                  </a:lnTo>
                  <a:lnTo>
                    <a:pt x="166094" y="100064"/>
                  </a:lnTo>
                  <a:lnTo>
                    <a:pt x="171952" y="91898"/>
                  </a:lnTo>
                  <a:lnTo>
                    <a:pt x="176571" y="83792"/>
                  </a:lnTo>
                  <a:lnTo>
                    <a:pt x="179953" y="75757"/>
                  </a:lnTo>
                  <a:lnTo>
                    <a:pt x="182096" y="67806"/>
                  </a:lnTo>
                  <a:lnTo>
                    <a:pt x="183100" y="60001"/>
                  </a:lnTo>
                  <a:lnTo>
                    <a:pt x="182889" y="52232"/>
                  </a:lnTo>
                  <a:lnTo>
                    <a:pt x="163808" y="15355"/>
                  </a:lnTo>
                  <a:lnTo>
                    <a:pt x="140313" y="2528"/>
                  </a:lnTo>
                  <a:lnTo>
                    <a:pt x="125358" y="0"/>
                  </a:lnTo>
                  <a:close/>
                </a:path>
              </a:pathLst>
            </a:custGeom>
            <a:solidFill>
              <a:srgbClr val="A40E8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6210046" y="5600229"/>
              <a:ext cx="496570" cy="443865"/>
            </a:xfrm>
            <a:custGeom>
              <a:avLst/>
              <a:gdLst/>
              <a:ahLst/>
              <a:cxnLst/>
              <a:rect l="l" t="t" r="r" b="b"/>
              <a:pathLst>
                <a:path w="496570" h="443864">
                  <a:moveTo>
                    <a:pt x="61975" y="0"/>
                  </a:moveTo>
                  <a:lnTo>
                    <a:pt x="0" y="370903"/>
                  </a:lnTo>
                  <a:lnTo>
                    <a:pt x="434085" y="443484"/>
                  </a:lnTo>
                  <a:lnTo>
                    <a:pt x="496188" y="72580"/>
                  </a:lnTo>
                  <a:lnTo>
                    <a:pt x="61975" y="0"/>
                  </a:lnTo>
                  <a:close/>
                </a:path>
              </a:pathLst>
            </a:custGeom>
            <a:solidFill>
              <a:srgbClr val="21C5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6210046" y="5600229"/>
              <a:ext cx="496570" cy="443865"/>
            </a:xfrm>
            <a:custGeom>
              <a:avLst/>
              <a:gdLst/>
              <a:ahLst/>
              <a:cxnLst/>
              <a:rect l="l" t="t" r="r" b="b"/>
              <a:pathLst>
                <a:path w="496570" h="443864">
                  <a:moveTo>
                    <a:pt x="61975" y="0"/>
                  </a:moveTo>
                  <a:lnTo>
                    <a:pt x="496188" y="72580"/>
                  </a:lnTo>
                  <a:lnTo>
                    <a:pt x="434085" y="443484"/>
                  </a:lnTo>
                  <a:lnTo>
                    <a:pt x="0" y="370903"/>
                  </a:lnTo>
                  <a:lnTo>
                    <a:pt x="61975" y="0"/>
                  </a:lnTo>
                  <a:close/>
                </a:path>
              </a:pathLst>
            </a:custGeom>
            <a:ln w="15875">
              <a:solidFill>
                <a:srgbClr val="21C5E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6353841" y="5684746"/>
              <a:ext cx="217170" cy="264160"/>
            </a:xfrm>
            <a:custGeom>
              <a:avLst/>
              <a:gdLst/>
              <a:ahLst/>
              <a:cxnLst/>
              <a:rect l="l" t="t" r="r" b="b"/>
              <a:pathLst>
                <a:path w="217170" h="264160">
                  <a:moveTo>
                    <a:pt x="108922" y="0"/>
                  </a:moveTo>
                  <a:lnTo>
                    <a:pt x="66718" y="9157"/>
                  </a:lnTo>
                  <a:lnTo>
                    <a:pt x="33206" y="36301"/>
                  </a:lnTo>
                  <a:lnTo>
                    <a:pt x="10624" y="83635"/>
                  </a:lnTo>
                  <a:lnTo>
                    <a:pt x="738" y="137189"/>
                  </a:lnTo>
                  <a:lnTo>
                    <a:pt x="0" y="157372"/>
                  </a:lnTo>
                  <a:lnTo>
                    <a:pt x="1309" y="175561"/>
                  </a:lnTo>
                  <a:lnTo>
                    <a:pt x="16510" y="218722"/>
                  </a:lnTo>
                  <a:lnTo>
                    <a:pt x="45614" y="246462"/>
                  </a:lnTo>
                  <a:lnTo>
                    <a:pt x="92424" y="261710"/>
                  </a:lnTo>
                  <a:lnTo>
                    <a:pt x="121538" y="263874"/>
                  </a:lnTo>
                  <a:lnTo>
                    <a:pt x="134465" y="262651"/>
                  </a:lnTo>
                  <a:lnTo>
                    <a:pt x="175918" y="242851"/>
                  </a:lnTo>
                  <a:lnTo>
                    <a:pt x="194116" y="218404"/>
                  </a:lnTo>
                  <a:lnTo>
                    <a:pt x="104449" y="218404"/>
                  </a:lnTo>
                  <a:lnTo>
                    <a:pt x="97758" y="217959"/>
                  </a:lnTo>
                  <a:lnTo>
                    <a:pt x="69214" y="187180"/>
                  </a:lnTo>
                  <a:lnTo>
                    <a:pt x="68714" y="178336"/>
                  </a:lnTo>
                  <a:lnTo>
                    <a:pt x="69691" y="168606"/>
                  </a:lnTo>
                  <a:lnTo>
                    <a:pt x="90676" y="135619"/>
                  </a:lnTo>
                  <a:lnTo>
                    <a:pt x="103768" y="132272"/>
                  </a:lnTo>
                  <a:lnTo>
                    <a:pt x="193497" y="132272"/>
                  </a:lnTo>
                  <a:lnTo>
                    <a:pt x="190214" y="126354"/>
                  </a:lnTo>
                  <a:lnTo>
                    <a:pt x="179710" y="113828"/>
                  </a:lnTo>
                  <a:lnTo>
                    <a:pt x="172803" y="108345"/>
                  </a:lnTo>
                  <a:lnTo>
                    <a:pt x="77311" y="108345"/>
                  </a:lnTo>
                  <a:lnTo>
                    <a:pt x="82214" y="90228"/>
                  </a:lnTo>
                  <a:lnTo>
                    <a:pt x="102635" y="50750"/>
                  </a:lnTo>
                  <a:lnTo>
                    <a:pt x="117201" y="44398"/>
                  </a:lnTo>
                  <a:lnTo>
                    <a:pt x="205996" y="44398"/>
                  </a:lnTo>
                  <a:lnTo>
                    <a:pt x="204692" y="41937"/>
                  </a:lnTo>
                  <a:lnTo>
                    <a:pt x="170338" y="12242"/>
                  </a:lnTo>
                  <a:lnTo>
                    <a:pt x="133191" y="2033"/>
                  </a:lnTo>
                  <a:lnTo>
                    <a:pt x="108922" y="0"/>
                  </a:lnTo>
                  <a:close/>
                </a:path>
                <a:path w="217170" h="264160">
                  <a:moveTo>
                    <a:pt x="193497" y="132272"/>
                  </a:moveTo>
                  <a:lnTo>
                    <a:pt x="103768" y="132272"/>
                  </a:lnTo>
                  <a:lnTo>
                    <a:pt x="110839" y="132767"/>
                  </a:lnTo>
                  <a:lnTo>
                    <a:pt x="117502" y="134598"/>
                  </a:lnTo>
                  <a:lnTo>
                    <a:pt x="137969" y="171706"/>
                  </a:lnTo>
                  <a:lnTo>
                    <a:pt x="136874" y="181776"/>
                  </a:lnTo>
                  <a:lnTo>
                    <a:pt x="116832" y="215103"/>
                  </a:lnTo>
                  <a:lnTo>
                    <a:pt x="104449" y="218404"/>
                  </a:lnTo>
                  <a:lnTo>
                    <a:pt x="194116" y="218404"/>
                  </a:lnTo>
                  <a:lnTo>
                    <a:pt x="196342" y="214174"/>
                  </a:lnTo>
                  <a:lnTo>
                    <a:pt x="200457" y="202944"/>
                  </a:lnTo>
                  <a:lnTo>
                    <a:pt x="203168" y="190933"/>
                  </a:lnTo>
                  <a:lnTo>
                    <a:pt x="204716" y="173109"/>
                  </a:lnTo>
                  <a:lnTo>
                    <a:pt x="203073" y="156405"/>
                  </a:lnTo>
                  <a:lnTo>
                    <a:pt x="198239" y="140820"/>
                  </a:lnTo>
                  <a:lnTo>
                    <a:pt x="193497" y="132272"/>
                  </a:lnTo>
                  <a:close/>
                </a:path>
                <a:path w="217170" h="264160">
                  <a:moveTo>
                    <a:pt x="120999" y="91732"/>
                  </a:moveTo>
                  <a:lnTo>
                    <a:pt x="84546" y="103485"/>
                  </a:lnTo>
                  <a:lnTo>
                    <a:pt x="77311" y="108345"/>
                  </a:lnTo>
                  <a:lnTo>
                    <a:pt x="172803" y="108345"/>
                  </a:lnTo>
                  <a:lnTo>
                    <a:pt x="137509" y="92927"/>
                  </a:lnTo>
                  <a:lnTo>
                    <a:pt x="120999" y="91732"/>
                  </a:lnTo>
                  <a:close/>
                </a:path>
                <a:path w="217170" h="264160">
                  <a:moveTo>
                    <a:pt x="205996" y="44398"/>
                  </a:moveTo>
                  <a:lnTo>
                    <a:pt x="117201" y="44398"/>
                  </a:lnTo>
                  <a:lnTo>
                    <a:pt x="125317" y="44667"/>
                  </a:lnTo>
                  <a:lnTo>
                    <a:pt x="131667" y="45709"/>
                  </a:lnTo>
                  <a:lnTo>
                    <a:pt x="136620" y="48591"/>
                  </a:lnTo>
                  <a:lnTo>
                    <a:pt x="143732" y="58002"/>
                  </a:lnTo>
                  <a:lnTo>
                    <a:pt x="145637" y="65355"/>
                  </a:lnTo>
                  <a:lnTo>
                    <a:pt x="145891" y="75350"/>
                  </a:lnTo>
                  <a:lnTo>
                    <a:pt x="216630" y="78373"/>
                  </a:lnTo>
                  <a:lnTo>
                    <a:pt x="214889" y="68152"/>
                  </a:lnTo>
                  <a:lnTo>
                    <a:pt x="212328" y="58674"/>
                  </a:lnTo>
                  <a:lnTo>
                    <a:pt x="208932" y="49936"/>
                  </a:lnTo>
                  <a:lnTo>
                    <a:pt x="205996" y="44398"/>
                  </a:lnTo>
                  <a:close/>
                </a:path>
              </a:pathLst>
            </a:custGeom>
            <a:solidFill>
              <a:srgbClr val="E6717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6571361" y="4420488"/>
              <a:ext cx="648335" cy="666115"/>
            </a:xfrm>
            <a:custGeom>
              <a:avLst/>
              <a:gdLst/>
              <a:ahLst/>
              <a:cxnLst/>
              <a:rect l="l" t="t" r="r" b="b"/>
              <a:pathLst>
                <a:path w="648334" h="666114">
                  <a:moveTo>
                    <a:pt x="326263" y="0"/>
                  </a:moveTo>
                  <a:lnTo>
                    <a:pt x="0" y="409194"/>
                  </a:lnTo>
                  <a:lnTo>
                    <a:pt x="322072" y="665988"/>
                  </a:lnTo>
                  <a:lnTo>
                    <a:pt x="648335" y="256794"/>
                  </a:lnTo>
                  <a:lnTo>
                    <a:pt x="326263" y="0"/>
                  </a:lnTo>
                  <a:close/>
                </a:path>
              </a:pathLst>
            </a:custGeom>
            <a:solidFill>
              <a:srgbClr val="21C5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6571361" y="4420488"/>
              <a:ext cx="648335" cy="666115"/>
            </a:xfrm>
            <a:custGeom>
              <a:avLst/>
              <a:gdLst/>
              <a:ahLst/>
              <a:cxnLst/>
              <a:rect l="l" t="t" r="r" b="b"/>
              <a:pathLst>
                <a:path w="648334" h="666114">
                  <a:moveTo>
                    <a:pt x="326263" y="0"/>
                  </a:moveTo>
                  <a:lnTo>
                    <a:pt x="648335" y="256794"/>
                  </a:lnTo>
                  <a:lnTo>
                    <a:pt x="322072" y="665988"/>
                  </a:lnTo>
                  <a:lnTo>
                    <a:pt x="0" y="409194"/>
                  </a:lnTo>
                  <a:lnTo>
                    <a:pt x="326263" y="0"/>
                  </a:lnTo>
                  <a:close/>
                </a:path>
              </a:pathLst>
            </a:custGeom>
            <a:ln w="15874">
              <a:solidFill>
                <a:srgbClr val="21C5E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6770277" y="4614215"/>
              <a:ext cx="250190" cy="259715"/>
            </a:xfrm>
            <a:custGeom>
              <a:avLst/>
              <a:gdLst/>
              <a:ahLst/>
              <a:cxnLst/>
              <a:rect l="l" t="t" r="r" b="b"/>
              <a:pathLst>
                <a:path w="250190" h="259714">
                  <a:moveTo>
                    <a:pt x="7078" y="126059"/>
                  </a:moveTo>
                  <a:lnTo>
                    <a:pt x="0" y="164000"/>
                  </a:lnTo>
                  <a:lnTo>
                    <a:pt x="817" y="172436"/>
                  </a:lnTo>
                  <a:lnTo>
                    <a:pt x="22826" y="214911"/>
                  </a:lnTo>
                  <a:lnTo>
                    <a:pt x="63188" y="246800"/>
                  </a:lnTo>
                  <a:lnTo>
                    <a:pt x="104526" y="259286"/>
                  </a:lnTo>
                  <a:lnTo>
                    <a:pt x="125696" y="258266"/>
                  </a:lnTo>
                  <a:lnTo>
                    <a:pt x="146980" y="251833"/>
                  </a:lnTo>
                  <a:lnTo>
                    <a:pt x="168336" y="239565"/>
                  </a:lnTo>
                  <a:lnTo>
                    <a:pt x="189739" y="221440"/>
                  </a:lnTo>
                  <a:lnTo>
                    <a:pt x="203572" y="205942"/>
                  </a:lnTo>
                  <a:lnTo>
                    <a:pt x="85151" y="205942"/>
                  </a:lnTo>
                  <a:lnTo>
                    <a:pt x="77606" y="204037"/>
                  </a:lnTo>
                  <a:lnTo>
                    <a:pt x="70705" y="199846"/>
                  </a:lnTo>
                  <a:lnTo>
                    <a:pt x="65752" y="195909"/>
                  </a:lnTo>
                  <a:lnTo>
                    <a:pt x="62704" y="190956"/>
                  </a:lnTo>
                  <a:lnTo>
                    <a:pt x="60926" y="179145"/>
                  </a:lnTo>
                  <a:lnTo>
                    <a:pt x="62831" y="171779"/>
                  </a:lnTo>
                  <a:lnTo>
                    <a:pt x="67530" y="162889"/>
                  </a:lnTo>
                  <a:lnTo>
                    <a:pt x="7078" y="126059"/>
                  </a:lnTo>
                  <a:close/>
                </a:path>
                <a:path w="250190" h="259714">
                  <a:moveTo>
                    <a:pt x="231577" y="167588"/>
                  </a:moveTo>
                  <a:lnTo>
                    <a:pt x="143603" y="167588"/>
                  </a:lnTo>
                  <a:lnTo>
                    <a:pt x="130434" y="180945"/>
                  </a:lnTo>
                  <a:lnTo>
                    <a:pt x="119123" y="191289"/>
                  </a:lnTo>
                  <a:lnTo>
                    <a:pt x="109670" y="198610"/>
                  </a:lnTo>
                  <a:lnTo>
                    <a:pt x="102074" y="202894"/>
                  </a:lnTo>
                  <a:lnTo>
                    <a:pt x="93315" y="205561"/>
                  </a:lnTo>
                  <a:lnTo>
                    <a:pt x="85151" y="205942"/>
                  </a:lnTo>
                  <a:lnTo>
                    <a:pt x="203572" y="205942"/>
                  </a:lnTo>
                  <a:lnTo>
                    <a:pt x="211167" y="197433"/>
                  </a:lnTo>
                  <a:lnTo>
                    <a:pt x="224359" y="179502"/>
                  </a:lnTo>
                  <a:lnTo>
                    <a:pt x="231577" y="167588"/>
                  </a:lnTo>
                  <a:close/>
                </a:path>
                <a:path w="250190" h="259714">
                  <a:moveTo>
                    <a:pt x="145460" y="0"/>
                  </a:moveTo>
                  <a:lnTo>
                    <a:pt x="100859" y="10681"/>
                  </a:lnTo>
                  <a:lnTo>
                    <a:pt x="63543" y="49004"/>
                  </a:lnTo>
                  <a:lnTo>
                    <a:pt x="53560" y="96849"/>
                  </a:lnTo>
                  <a:lnTo>
                    <a:pt x="56653" y="112869"/>
                  </a:lnTo>
                  <a:lnTo>
                    <a:pt x="83532" y="151713"/>
                  </a:lnTo>
                  <a:lnTo>
                    <a:pt x="118778" y="167641"/>
                  </a:lnTo>
                  <a:lnTo>
                    <a:pt x="126585" y="168366"/>
                  </a:lnTo>
                  <a:lnTo>
                    <a:pt x="134867" y="168352"/>
                  </a:lnTo>
                  <a:lnTo>
                    <a:pt x="143603" y="167588"/>
                  </a:lnTo>
                  <a:lnTo>
                    <a:pt x="231577" y="167588"/>
                  </a:lnTo>
                  <a:lnTo>
                    <a:pt x="234789" y="162286"/>
                  </a:lnTo>
                  <a:lnTo>
                    <a:pt x="242456" y="145784"/>
                  </a:lnTo>
                  <a:lnTo>
                    <a:pt x="245137" y="137156"/>
                  </a:lnTo>
                  <a:lnTo>
                    <a:pt x="145168" y="137156"/>
                  </a:lnTo>
                  <a:lnTo>
                    <a:pt x="138443" y="136155"/>
                  </a:lnTo>
                  <a:lnTo>
                    <a:pt x="114266" y="105993"/>
                  </a:lnTo>
                  <a:lnTo>
                    <a:pt x="114913" y="98518"/>
                  </a:lnTo>
                  <a:lnTo>
                    <a:pt x="140428" y="61559"/>
                  </a:lnTo>
                  <a:lnTo>
                    <a:pt x="160908" y="54975"/>
                  </a:lnTo>
                  <a:lnTo>
                    <a:pt x="233163" y="54975"/>
                  </a:lnTo>
                  <a:lnTo>
                    <a:pt x="229629" y="50018"/>
                  </a:lnTo>
                  <a:lnTo>
                    <a:pt x="192531" y="17135"/>
                  </a:lnTo>
                  <a:lnTo>
                    <a:pt x="156938" y="1472"/>
                  </a:lnTo>
                  <a:lnTo>
                    <a:pt x="145460" y="0"/>
                  </a:lnTo>
                  <a:close/>
                </a:path>
                <a:path w="250190" h="259714">
                  <a:moveTo>
                    <a:pt x="233163" y="54975"/>
                  </a:moveTo>
                  <a:lnTo>
                    <a:pt x="160908" y="54975"/>
                  </a:lnTo>
                  <a:lnTo>
                    <a:pt x="167304" y="55828"/>
                  </a:lnTo>
                  <a:lnTo>
                    <a:pt x="173342" y="58110"/>
                  </a:lnTo>
                  <a:lnTo>
                    <a:pt x="191482" y="86689"/>
                  </a:lnTo>
                  <a:lnTo>
                    <a:pt x="191025" y="94543"/>
                  </a:lnTo>
                  <a:lnTo>
                    <a:pt x="166352" y="130964"/>
                  </a:lnTo>
                  <a:lnTo>
                    <a:pt x="145168" y="137156"/>
                  </a:lnTo>
                  <a:lnTo>
                    <a:pt x="245137" y="137156"/>
                  </a:lnTo>
                  <a:lnTo>
                    <a:pt x="247362" y="129996"/>
                  </a:lnTo>
                  <a:lnTo>
                    <a:pt x="249816" y="114895"/>
                  </a:lnTo>
                  <a:lnTo>
                    <a:pt x="250140" y="100627"/>
                  </a:lnTo>
                  <a:lnTo>
                    <a:pt x="248344" y="87169"/>
                  </a:lnTo>
                  <a:lnTo>
                    <a:pt x="244441" y="74497"/>
                  </a:lnTo>
                  <a:lnTo>
                    <a:pt x="238303" y="62186"/>
                  </a:lnTo>
                  <a:lnTo>
                    <a:pt x="233163" y="54975"/>
                  </a:lnTo>
                  <a:close/>
                </a:path>
              </a:pathLst>
            </a:custGeom>
            <a:solidFill>
              <a:srgbClr val="52074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4176395" y="5247766"/>
              <a:ext cx="772795" cy="762635"/>
            </a:xfrm>
            <a:custGeom>
              <a:avLst/>
              <a:gdLst/>
              <a:ahLst/>
              <a:cxnLst/>
              <a:rect l="l" t="t" r="r" b="b"/>
              <a:pathLst>
                <a:path w="772795" h="762635">
                  <a:moveTo>
                    <a:pt x="276478" y="0"/>
                  </a:moveTo>
                  <a:lnTo>
                    <a:pt x="0" y="471195"/>
                  </a:lnTo>
                  <a:lnTo>
                    <a:pt x="496062" y="762228"/>
                  </a:lnTo>
                  <a:lnTo>
                    <a:pt x="772540" y="291084"/>
                  </a:lnTo>
                  <a:lnTo>
                    <a:pt x="276478" y="0"/>
                  </a:lnTo>
                  <a:close/>
                </a:path>
              </a:pathLst>
            </a:custGeom>
            <a:solidFill>
              <a:srgbClr val="21C5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4176395" y="5247766"/>
              <a:ext cx="772795" cy="762635"/>
            </a:xfrm>
            <a:custGeom>
              <a:avLst/>
              <a:gdLst/>
              <a:ahLst/>
              <a:cxnLst/>
              <a:rect l="l" t="t" r="r" b="b"/>
              <a:pathLst>
                <a:path w="772795" h="762635">
                  <a:moveTo>
                    <a:pt x="276478" y="0"/>
                  </a:moveTo>
                  <a:lnTo>
                    <a:pt x="772540" y="291084"/>
                  </a:lnTo>
                  <a:lnTo>
                    <a:pt x="496062" y="762228"/>
                  </a:lnTo>
                  <a:lnTo>
                    <a:pt x="0" y="471195"/>
                  </a:lnTo>
                  <a:lnTo>
                    <a:pt x="276478" y="0"/>
                  </a:lnTo>
                  <a:close/>
                </a:path>
              </a:pathLst>
            </a:custGeom>
            <a:ln w="15875">
              <a:solidFill>
                <a:srgbClr val="21C5E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4430014" y="5518658"/>
              <a:ext cx="271145" cy="254635"/>
            </a:xfrm>
            <a:custGeom>
              <a:avLst/>
              <a:gdLst/>
              <a:ahLst/>
              <a:cxnLst/>
              <a:rect l="l" t="t" r="r" b="b"/>
              <a:pathLst>
                <a:path w="271145" h="254635">
                  <a:moveTo>
                    <a:pt x="217677" y="0"/>
                  </a:moveTo>
                  <a:lnTo>
                    <a:pt x="29337" y="66801"/>
                  </a:lnTo>
                  <a:lnTo>
                    <a:pt x="0" y="116916"/>
                  </a:lnTo>
                  <a:lnTo>
                    <a:pt x="110998" y="182016"/>
                  </a:lnTo>
                  <a:lnTo>
                    <a:pt x="86868" y="222999"/>
                  </a:lnTo>
                  <a:lnTo>
                    <a:pt x="139953" y="254139"/>
                  </a:lnTo>
                  <a:lnTo>
                    <a:pt x="164084" y="213169"/>
                  </a:lnTo>
                  <a:lnTo>
                    <a:pt x="201016" y="213169"/>
                  </a:lnTo>
                  <a:lnTo>
                    <a:pt x="219328" y="182054"/>
                  </a:lnTo>
                  <a:lnTo>
                    <a:pt x="191770" y="165912"/>
                  </a:lnTo>
                  <a:lnTo>
                    <a:pt x="210055" y="134759"/>
                  </a:lnTo>
                  <a:lnTo>
                    <a:pt x="138684" y="134759"/>
                  </a:lnTo>
                  <a:lnTo>
                    <a:pt x="80010" y="100368"/>
                  </a:lnTo>
                  <a:lnTo>
                    <a:pt x="179197" y="65785"/>
                  </a:lnTo>
                  <a:lnTo>
                    <a:pt x="250540" y="65785"/>
                  </a:lnTo>
                  <a:lnTo>
                    <a:pt x="270890" y="31114"/>
                  </a:lnTo>
                  <a:lnTo>
                    <a:pt x="217677" y="0"/>
                  </a:lnTo>
                  <a:close/>
                </a:path>
                <a:path w="271145" h="254635">
                  <a:moveTo>
                    <a:pt x="201016" y="213169"/>
                  </a:moveTo>
                  <a:lnTo>
                    <a:pt x="164084" y="213169"/>
                  </a:lnTo>
                  <a:lnTo>
                    <a:pt x="191515" y="229311"/>
                  </a:lnTo>
                  <a:lnTo>
                    <a:pt x="201016" y="213169"/>
                  </a:lnTo>
                  <a:close/>
                </a:path>
                <a:path w="271145" h="254635">
                  <a:moveTo>
                    <a:pt x="250540" y="65785"/>
                  </a:moveTo>
                  <a:lnTo>
                    <a:pt x="179197" y="65785"/>
                  </a:lnTo>
                  <a:lnTo>
                    <a:pt x="138684" y="134759"/>
                  </a:lnTo>
                  <a:lnTo>
                    <a:pt x="210055" y="134759"/>
                  </a:lnTo>
                  <a:lnTo>
                    <a:pt x="250540" y="65785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614166" y="3382390"/>
              <a:ext cx="615315" cy="631825"/>
            </a:xfrm>
            <a:custGeom>
              <a:avLst/>
              <a:gdLst/>
              <a:ahLst/>
              <a:cxnLst/>
              <a:rect l="l" t="t" r="r" b="b"/>
              <a:pathLst>
                <a:path w="615314" h="631825">
                  <a:moveTo>
                    <a:pt x="408050" y="0"/>
                  </a:moveTo>
                  <a:lnTo>
                    <a:pt x="0" y="192786"/>
                  </a:lnTo>
                  <a:lnTo>
                    <a:pt x="207263" y="631444"/>
                  </a:lnTo>
                  <a:lnTo>
                    <a:pt x="615314" y="438658"/>
                  </a:lnTo>
                  <a:lnTo>
                    <a:pt x="408050" y="0"/>
                  </a:lnTo>
                  <a:close/>
                </a:path>
              </a:pathLst>
            </a:custGeom>
            <a:solidFill>
              <a:srgbClr val="21C5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3614166" y="3382390"/>
              <a:ext cx="615315" cy="631825"/>
            </a:xfrm>
            <a:custGeom>
              <a:avLst/>
              <a:gdLst/>
              <a:ahLst/>
              <a:cxnLst/>
              <a:rect l="l" t="t" r="r" b="b"/>
              <a:pathLst>
                <a:path w="615314" h="631825">
                  <a:moveTo>
                    <a:pt x="0" y="192786"/>
                  </a:moveTo>
                  <a:lnTo>
                    <a:pt x="408050" y="0"/>
                  </a:lnTo>
                  <a:lnTo>
                    <a:pt x="615314" y="438658"/>
                  </a:lnTo>
                  <a:lnTo>
                    <a:pt x="207263" y="631444"/>
                  </a:lnTo>
                  <a:lnTo>
                    <a:pt x="0" y="192786"/>
                  </a:lnTo>
                  <a:close/>
                </a:path>
              </a:pathLst>
            </a:custGeom>
            <a:ln w="15875">
              <a:solidFill>
                <a:srgbClr val="21C5E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3796355" y="3556888"/>
              <a:ext cx="269875" cy="297180"/>
            </a:xfrm>
            <a:custGeom>
              <a:avLst/>
              <a:gdLst/>
              <a:ahLst/>
              <a:cxnLst/>
              <a:rect l="l" t="t" r="r" b="b"/>
              <a:pathLst>
                <a:path w="269875" h="297179">
                  <a:moveTo>
                    <a:pt x="120832" y="0"/>
                  </a:moveTo>
                  <a:lnTo>
                    <a:pt x="80916" y="10144"/>
                  </a:lnTo>
                  <a:lnTo>
                    <a:pt x="36917" y="32766"/>
                  </a:lnTo>
                  <a:lnTo>
                    <a:pt x="6469" y="66675"/>
                  </a:lnTo>
                  <a:lnTo>
                    <a:pt x="0" y="96200"/>
                  </a:lnTo>
                  <a:lnTo>
                    <a:pt x="785" y="107807"/>
                  </a:lnTo>
                  <a:lnTo>
                    <a:pt x="3048" y="120532"/>
                  </a:lnTo>
                  <a:lnTo>
                    <a:pt x="6786" y="134366"/>
                  </a:lnTo>
                  <a:lnTo>
                    <a:pt x="73207" y="109219"/>
                  </a:lnTo>
                  <a:lnTo>
                    <a:pt x="70615" y="99504"/>
                  </a:lnTo>
                  <a:lnTo>
                    <a:pt x="69334" y="90932"/>
                  </a:lnTo>
                  <a:lnTo>
                    <a:pt x="95051" y="56387"/>
                  </a:lnTo>
                  <a:lnTo>
                    <a:pt x="102671" y="55753"/>
                  </a:lnTo>
                  <a:lnTo>
                    <a:pt x="117657" y="60833"/>
                  </a:lnTo>
                  <a:lnTo>
                    <a:pt x="123118" y="65531"/>
                  </a:lnTo>
                  <a:lnTo>
                    <a:pt x="129468" y="79121"/>
                  </a:lnTo>
                  <a:lnTo>
                    <a:pt x="130103" y="87122"/>
                  </a:lnTo>
                  <a:lnTo>
                    <a:pt x="128325" y="96774"/>
                  </a:lnTo>
                  <a:lnTo>
                    <a:pt x="126015" y="105302"/>
                  </a:lnTo>
                  <a:lnTo>
                    <a:pt x="121753" y="116236"/>
                  </a:lnTo>
                  <a:lnTo>
                    <a:pt x="115538" y="129599"/>
                  </a:lnTo>
                  <a:lnTo>
                    <a:pt x="93985" y="171874"/>
                  </a:lnTo>
                  <a:lnTo>
                    <a:pt x="83732" y="195453"/>
                  </a:lnTo>
                  <a:lnTo>
                    <a:pt x="76598" y="216173"/>
                  </a:lnTo>
                  <a:lnTo>
                    <a:pt x="72572" y="234061"/>
                  </a:lnTo>
                  <a:lnTo>
                    <a:pt x="71119" y="250348"/>
                  </a:lnTo>
                  <a:lnTo>
                    <a:pt x="71524" y="266255"/>
                  </a:lnTo>
                  <a:lnTo>
                    <a:pt x="73787" y="281781"/>
                  </a:lnTo>
                  <a:lnTo>
                    <a:pt x="77906" y="296925"/>
                  </a:lnTo>
                  <a:lnTo>
                    <a:pt x="269422" y="206375"/>
                  </a:lnTo>
                  <a:lnTo>
                    <a:pt x="244784" y="154305"/>
                  </a:lnTo>
                  <a:lnTo>
                    <a:pt x="145089" y="201422"/>
                  </a:lnTo>
                  <a:lnTo>
                    <a:pt x="148264" y="192912"/>
                  </a:lnTo>
                  <a:lnTo>
                    <a:pt x="151185" y="185928"/>
                  </a:lnTo>
                  <a:lnTo>
                    <a:pt x="153852" y="180212"/>
                  </a:lnTo>
                  <a:lnTo>
                    <a:pt x="160059" y="168322"/>
                  </a:lnTo>
                  <a:lnTo>
                    <a:pt x="170743" y="149479"/>
                  </a:lnTo>
                  <a:lnTo>
                    <a:pt x="180439" y="131167"/>
                  </a:lnTo>
                  <a:lnTo>
                    <a:pt x="187825" y="114522"/>
                  </a:lnTo>
                  <a:lnTo>
                    <a:pt x="192924" y="99544"/>
                  </a:lnTo>
                  <a:lnTo>
                    <a:pt x="195762" y="86233"/>
                  </a:lnTo>
                  <a:lnTo>
                    <a:pt x="196550" y="74013"/>
                  </a:lnTo>
                  <a:lnTo>
                    <a:pt x="195683" y="62293"/>
                  </a:lnTo>
                  <a:lnTo>
                    <a:pt x="177490" y="22780"/>
                  </a:lnTo>
                  <a:lnTo>
                    <a:pt x="142152" y="1889"/>
                  </a:lnTo>
                  <a:lnTo>
                    <a:pt x="131736" y="188"/>
                  </a:lnTo>
                  <a:lnTo>
                    <a:pt x="120832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7101840" y="5902452"/>
              <a:ext cx="45720" cy="45720"/>
            </a:xfrm>
            <a:custGeom>
              <a:avLst/>
              <a:gdLst/>
              <a:ahLst/>
              <a:cxnLst/>
              <a:rect l="l" t="t" r="r" b="b"/>
              <a:pathLst>
                <a:path w="45720" h="45720">
                  <a:moveTo>
                    <a:pt x="45720" y="0"/>
                  </a:moveTo>
                  <a:lnTo>
                    <a:pt x="0" y="0"/>
                  </a:lnTo>
                  <a:lnTo>
                    <a:pt x="0" y="45720"/>
                  </a:lnTo>
                  <a:lnTo>
                    <a:pt x="45720" y="45720"/>
                  </a:lnTo>
                  <a:lnTo>
                    <a:pt x="45720" y="0"/>
                  </a:lnTo>
                  <a:close/>
                </a:path>
              </a:pathLst>
            </a:custGeom>
            <a:solidFill>
              <a:srgbClr val="052E6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7101840" y="5902452"/>
              <a:ext cx="45720" cy="45720"/>
            </a:xfrm>
            <a:custGeom>
              <a:avLst/>
              <a:gdLst/>
              <a:ahLst/>
              <a:cxnLst/>
              <a:rect l="l" t="t" r="r" b="b"/>
              <a:pathLst>
                <a:path w="45720" h="45720">
                  <a:moveTo>
                    <a:pt x="0" y="45720"/>
                  </a:moveTo>
                  <a:lnTo>
                    <a:pt x="45720" y="45720"/>
                  </a:lnTo>
                  <a:lnTo>
                    <a:pt x="45720" y="0"/>
                  </a:lnTo>
                  <a:lnTo>
                    <a:pt x="0" y="0"/>
                  </a:lnTo>
                  <a:lnTo>
                    <a:pt x="0" y="45720"/>
                  </a:lnTo>
                  <a:close/>
                </a:path>
              </a:pathLst>
            </a:custGeom>
            <a:ln w="15875">
              <a:solidFill>
                <a:srgbClr val="032D4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5526024" y="5957315"/>
              <a:ext cx="530860" cy="452755"/>
            </a:xfrm>
            <a:custGeom>
              <a:avLst/>
              <a:gdLst/>
              <a:ahLst/>
              <a:cxnLst/>
              <a:rect l="l" t="t" r="r" b="b"/>
              <a:pathLst>
                <a:path w="530860" h="452754">
                  <a:moveTo>
                    <a:pt x="265175" y="0"/>
                  </a:moveTo>
                  <a:lnTo>
                    <a:pt x="211740" y="4597"/>
                  </a:lnTo>
                  <a:lnTo>
                    <a:pt x="161966" y="17784"/>
                  </a:lnTo>
                  <a:lnTo>
                    <a:pt x="116923" y="38649"/>
                  </a:lnTo>
                  <a:lnTo>
                    <a:pt x="77676" y="66284"/>
                  </a:lnTo>
                  <a:lnTo>
                    <a:pt x="45293" y="99778"/>
                  </a:lnTo>
                  <a:lnTo>
                    <a:pt x="20841" y="138220"/>
                  </a:lnTo>
                  <a:lnTo>
                    <a:pt x="5388" y="180702"/>
                  </a:lnTo>
                  <a:lnTo>
                    <a:pt x="0" y="226314"/>
                  </a:lnTo>
                  <a:lnTo>
                    <a:pt x="5388" y="271925"/>
                  </a:lnTo>
                  <a:lnTo>
                    <a:pt x="20841" y="314407"/>
                  </a:lnTo>
                  <a:lnTo>
                    <a:pt x="45293" y="352849"/>
                  </a:lnTo>
                  <a:lnTo>
                    <a:pt x="77676" y="386343"/>
                  </a:lnTo>
                  <a:lnTo>
                    <a:pt x="116923" y="413978"/>
                  </a:lnTo>
                  <a:lnTo>
                    <a:pt x="161966" y="434843"/>
                  </a:lnTo>
                  <a:lnTo>
                    <a:pt x="211740" y="448030"/>
                  </a:lnTo>
                  <a:lnTo>
                    <a:pt x="265175" y="452628"/>
                  </a:lnTo>
                  <a:lnTo>
                    <a:pt x="318611" y="448030"/>
                  </a:lnTo>
                  <a:lnTo>
                    <a:pt x="368385" y="434843"/>
                  </a:lnTo>
                  <a:lnTo>
                    <a:pt x="413428" y="413978"/>
                  </a:lnTo>
                  <a:lnTo>
                    <a:pt x="452675" y="386343"/>
                  </a:lnTo>
                  <a:lnTo>
                    <a:pt x="485058" y="352849"/>
                  </a:lnTo>
                  <a:lnTo>
                    <a:pt x="509510" y="314407"/>
                  </a:lnTo>
                  <a:lnTo>
                    <a:pt x="524963" y="271925"/>
                  </a:lnTo>
                  <a:lnTo>
                    <a:pt x="530351" y="226314"/>
                  </a:lnTo>
                  <a:lnTo>
                    <a:pt x="524963" y="180702"/>
                  </a:lnTo>
                  <a:lnTo>
                    <a:pt x="509510" y="138220"/>
                  </a:lnTo>
                  <a:lnTo>
                    <a:pt x="485058" y="99778"/>
                  </a:lnTo>
                  <a:lnTo>
                    <a:pt x="452675" y="66284"/>
                  </a:lnTo>
                  <a:lnTo>
                    <a:pt x="413428" y="38649"/>
                  </a:lnTo>
                  <a:lnTo>
                    <a:pt x="368385" y="17784"/>
                  </a:lnTo>
                  <a:lnTo>
                    <a:pt x="318611" y="4597"/>
                  </a:lnTo>
                  <a:lnTo>
                    <a:pt x="265175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5526024" y="5957315"/>
              <a:ext cx="530860" cy="452755"/>
            </a:xfrm>
            <a:custGeom>
              <a:avLst/>
              <a:gdLst/>
              <a:ahLst/>
              <a:cxnLst/>
              <a:rect l="l" t="t" r="r" b="b"/>
              <a:pathLst>
                <a:path w="530860" h="452754">
                  <a:moveTo>
                    <a:pt x="0" y="226314"/>
                  </a:moveTo>
                  <a:lnTo>
                    <a:pt x="5388" y="180702"/>
                  </a:lnTo>
                  <a:lnTo>
                    <a:pt x="20841" y="138220"/>
                  </a:lnTo>
                  <a:lnTo>
                    <a:pt x="45293" y="99778"/>
                  </a:lnTo>
                  <a:lnTo>
                    <a:pt x="77676" y="66284"/>
                  </a:lnTo>
                  <a:lnTo>
                    <a:pt x="116923" y="38649"/>
                  </a:lnTo>
                  <a:lnTo>
                    <a:pt x="161966" y="17784"/>
                  </a:lnTo>
                  <a:lnTo>
                    <a:pt x="211740" y="4597"/>
                  </a:lnTo>
                  <a:lnTo>
                    <a:pt x="265175" y="0"/>
                  </a:lnTo>
                  <a:lnTo>
                    <a:pt x="318611" y="4597"/>
                  </a:lnTo>
                  <a:lnTo>
                    <a:pt x="368385" y="17784"/>
                  </a:lnTo>
                  <a:lnTo>
                    <a:pt x="413428" y="38649"/>
                  </a:lnTo>
                  <a:lnTo>
                    <a:pt x="452675" y="66284"/>
                  </a:lnTo>
                  <a:lnTo>
                    <a:pt x="485058" y="99778"/>
                  </a:lnTo>
                  <a:lnTo>
                    <a:pt x="509510" y="138220"/>
                  </a:lnTo>
                  <a:lnTo>
                    <a:pt x="524963" y="180702"/>
                  </a:lnTo>
                  <a:lnTo>
                    <a:pt x="530351" y="226314"/>
                  </a:lnTo>
                  <a:lnTo>
                    <a:pt x="524963" y="271925"/>
                  </a:lnTo>
                  <a:lnTo>
                    <a:pt x="509510" y="314407"/>
                  </a:lnTo>
                  <a:lnTo>
                    <a:pt x="485058" y="352849"/>
                  </a:lnTo>
                  <a:lnTo>
                    <a:pt x="452675" y="386343"/>
                  </a:lnTo>
                  <a:lnTo>
                    <a:pt x="413428" y="413978"/>
                  </a:lnTo>
                  <a:lnTo>
                    <a:pt x="368385" y="434843"/>
                  </a:lnTo>
                  <a:lnTo>
                    <a:pt x="318611" y="448030"/>
                  </a:lnTo>
                  <a:lnTo>
                    <a:pt x="265175" y="452628"/>
                  </a:lnTo>
                  <a:lnTo>
                    <a:pt x="211740" y="448030"/>
                  </a:lnTo>
                  <a:lnTo>
                    <a:pt x="161966" y="434843"/>
                  </a:lnTo>
                  <a:lnTo>
                    <a:pt x="116923" y="413978"/>
                  </a:lnTo>
                  <a:lnTo>
                    <a:pt x="77676" y="386343"/>
                  </a:lnTo>
                  <a:lnTo>
                    <a:pt x="45293" y="352849"/>
                  </a:lnTo>
                  <a:lnTo>
                    <a:pt x="20841" y="314407"/>
                  </a:lnTo>
                  <a:lnTo>
                    <a:pt x="5388" y="271925"/>
                  </a:lnTo>
                  <a:lnTo>
                    <a:pt x="0" y="226314"/>
                  </a:lnTo>
                  <a:close/>
                </a:path>
              </a:pathLst>
            </a:custGeom>
            <a:ln w="15875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5553456" y="1839467"/>
              <a:ext cx="233679" cy="611505"/>
            </a:xfrm>
            <a:custGeom>
              <a:avLst/>
              <a:gdLst/>
              <a:ahLst/>
              <a:cxnLst/>
              <a:rect l="l" t="t" r="r" b="b"/>
              <a:pathLst>
                <a:path w="233679" h="611505">
                  <a:moveTo>
                    <a:pt x="233172" y="0"/>
                  </a:moveTo>
                  <a:lnTo>
                    <a:pt x="0" y="0"/>
                  </a:lnTo>
                  <a:lnTo>
                    <a:pt x="0" y="611124"/>
                  </a:lnTo>
                  <a:lnTo>
                    <a:pt x="233172" y="611124"/>
                  </a:lnTo>
                  <a:lnTo>
                    <a:pt x="233172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5553456" y="1839467"/>
              <a:ext cx="233679" cy="611505"/>
            </a:xfrm>
            <a:custGeom>
              <a:avLst/>
              <a:gdLst/>
              <a:ahLst/>
              <a:cxnLst/>
              <a:rect l="l" t="t" r="r" b="b"/>
              <a:pathLst>
                <a:path w="233679" h="611505">
                  <a:moveTo>
                    <a:pt x="0" y="611124"/>
                  </a:moveTo>
                  <a:lnTo>
                    <a:pt x="233172" y="611124"/>
                  </a:lnTo>
                  <a:lnTo>
                    <a:pt x="233172" y="0"/>
                  </a:lnTo>
                  <a:lnTo>
                    <a:pt x="0" y="0"/>
                  </a:lnTo>
                  <a:lnTo>
                    <a:pt x="0" y="611124"/>
                  </a:lnTo>
                  <a:close/>
                </a:path>
              </a:pathLst>
            </a:custGeom>
            <a:ln w="15875">
              <a:solidFill>
                <a:srgbClr val="92D05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7360920" y="3454907"/>
              <a:ext cx="589915" cy="486409"/>
            </a:xfrm>
            <a:custGeom>
              <a:avLst/>
              <a:gdLst/>
              <a:ahLst/>
              <a:cxnLst/>
              <a:rect l="l" t="t" r="r" b="b"/>
              <a:pathLst>
                <a:path w="589915" h="486410">
                  <a:moveTo>
                    <a:pt x="294894" y="0"/>
                  </a:moveTo>
                  <a:lnTo>
                    <a:pt x="0" y="185673"/>
                  </a:lnTo>
                  <a:lnTo>
                    <a:pt x="112649" y="486155"/>
                  </a:lnTo>
                  <a:lnTo>
                    <a:pt x="477138" y="486155"/>
                  </a:lnTo>
                  <a:lnTo>
                    <a:pt x="589787" y="185673"/>
                  </a:lnTo>
                  <a:lnTo>
                    <a:pt x="294894" y="0"/>
                  </a:lnTo>
                  <a:close/>
                </a:path>
              </a:pathLst>
            </a:custGeom>
            <a:solidFill>
              <a:srgbClr val="C6EA9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7360920" y="3454907"/>
              <a:ext cx="589915" cy="486409"/>
            </a:xfrm>
            <a:custGeom>
              <a:avLst/>
              <a:gdLst/>
              <a:ahLst/>
              <a:cxnLst/>
              <a:rect l="l" t="t" r="r" b="b"/>
              <a:pathLst>
                <a:path w="589915" h="486410">
                  <a:moveTo>
                    <a:pt x="0" y="185673"/>
                  </a:moveTo>
                  <a:lnTo>
                    <a:pt x="294894" y="0"/>
                  </a:lnTo>
                  <a:lnTo>
                    <a:pt x="589787" y="185673"/>
                  </a:lnTo>
                  <a:lnTo>
                    <a:pt x="477138" y="486155"/>
                  </a:lnTo>
                  <a:lnTo>
                    <a:pt x="112649" y="486155"/>
                  </a:lnTo>
                  <a:lnTo>
                    <a:pt x="0" y="185673"/>
                  </a:lnTo>
                  <a:close/>
                </a:path>
              </a:pathLst>
            </a:custGeom>
            <a:ln w="15875">
              <a:solidFill>
                <a:srgbClr val="AADF5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4892040" y="4409313"/>
              <a:ext cx="581660" cy="512445"/>
            </a:xfrm>
            <a:custGeom>
              <a:avLst/>
              <a:gdLst/>
              <a:ahLst/>
              <a:cxnLst/>
              <a:rect l="l" t="t" r="r" b="b"/>
              <a:pathLst>
                <a:path w="581660" h="512445">
                  <a:moveTo>
                    <a:pt x="186055" y="0"/>
                  </a:moveTo>
                  <a:lnTo>
                    <a:pt x="0" y="512191"/>
                  </a:lnTo>
                  <a:lnTo>
                    <a:pt x="581151" y="375157"/>
                  </a:lnTo>
                  <a:lnTo>
                    <a:pt x="186055" y="0"/>
                  </a:lnTo>
                  <a:close/>
                </a:path>
              </a:pathLst>
            </a:custGeom>
            <a:solidFill>
              <a:srgbClr val="F6CAA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4892040" y="4409313"/>
              <a:ext cx="581660" cy="512445"/>
            </a:xfrm>
            <a:custGeom>
              <a:avLst/>
              <a:gdLst/>
              <a:ahLst/>
              <a:cxnLst/>
              <a:rect l="l" t="t" r="r" b="b"/>
              <a:pathLst>
                <a:path w="581660" h="512445">
                  <a:moveTo>
                    <a:pt x="0" y="512191"/>
                  </a:moveTo>
                  <a:lnTo>
                    <a:pt x="186055" y="0"/>
                  </a:lnTo>
                  <a:lnTo>
                    <a:pt x="581151" y="375157"/>
                  </a:lnTo>
                  <a:lnTo>
                    <a:pt x="0" y="512191"/>
                  </a:lnTo>
                  <a:close/>
                </a:path>
              </a:pathLst>
            </a:custGeom>
            <a:ln w="15875">
              <a:solidFill>
                <a:srgbClr val="F0B08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5910072" y="2956559"/>
              <a:ext cx="483234" cy="410209"/>
            </a:xfrm>
            <a:custGeom>
              <a:avLst/>
              <a:gdLst/>
              <a:ahLst/>
              <a:cxnLst/>
              <a:rect l="l" t="t" r="r" b="b"/>
              <a:pathLst>
                <a:path w="483235" h="410210">
                  <a:moveTo>
                    <a:pt x="380618" y="0"/>
                  </a:moveTo>
                  <a:lnTo>
                    <a:pt x="102488" y="0"/>
                  </a:lnTo>
                  <a:lnTo>
                    <a:pt x="0" y="409955"/>
                  </a:lnTo>
                  <a:lnTo>
                    <a:pt x="483107" y="409955"/>
                  </a:lnTo>
                  <a:lnTo>
                    <a:pt x="380618" y="0"/>
                  </a:lnTo>
                  <a:close/>
                </a:path>
              </a:pathLst>
            </a:custGeom>
            <a:solidFill>
              <a:srgbClr val="F9C2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5910072" y="2956559"/>
              <a:ext cx="483234" cy="410209"/>
            </a:xfrm>
            <a:custGeom>
              <a:avLst/>
              <a:gdLst/>
              <a:ahLst/>
              <a:cxnLst/>
              <a:rect l="l" t="t" r="r" b="b"/>
              <a:pathLst>
                <a:path w="483235" h="410210">
                  <a:moveTo>
                    <a:pt x="0" y="409955"/>
                  </a:moveTo>
                  <a:lnTo>
                    <a:pt x="102488" y="0"/>
                  </a:lnTo>
                  <a:lnTo>
                    <a:pt x="380618" y="0"/>
                  </a:lnTo>
                  <a:lnTo>
                    <a:pt x="483107" y="409955"/>
                  </a:lnTo>
                  <a:lnTo>
                    <a:pt x="0" y="409955"/>
                  </a:lnTo>
                  <a:close/>
                </a:path>
              </a:pathLst>
            </a:custGeom>
            <a:ln w="15875">
              <a:solidFill>
                <a:srgbClr val="F9C2E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3369564" y="4224527"/>
              <a:ext cx="451484" cy="365760"/>
            </a:xfrm>
            <a:custGeom>
              <a:avLst/>
              <a:gdLst/>
              <a:ahLst/>
              <a:cxnLst/>
              <a:rect l="l" t="t" r="r" b="b"/>
              <a:pathLst>
                <a:path w="451485" h="365760">
                  <a:moveTo>
                    <a:pt x="225551" y="0"/>
                  </a:moveTo>
                  <a:lnTo>
                    <a:pt x="0" y="182880"/>
                  </a:lnTo>
                  <a:lnTo>
                    <a:pt x="225551" y="365760"/>
                  </a:lnTo>
                  <a:lnTo>
                    <a:pt x="451103" y="182880"/>
                  </a:lnTo>
                  <a:lnTo>
                    <a:pt x="225551" y="0"/>
                  </a:lnTo>
                  <a:close/>
                </a:path>
              </a:pathLst>
            </a:custGeom>
            <a:solidFill>
              <a:srgbClr val="157AF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3369564" y="4224527"/>
              <a:ext cx="451484" cy="365760"/>
            </a:xfrm>
            <a:custGeom>
              <a:avLst/>
              <a:gdLst/>
              <a:ahLst/>
              <a:cxnLst/>
              <a:rect l="l" t="t" r="r" b="b"/>
              <a:pathLst>
                <a:path w="451485" h="365760">
                  <a:moveTo>
                    <a:pt x="0" y="182880"/>
                  </a:moveTo>
                  <a:lnTo>
                    <a:pt x="225551" y="0"/>
                  </a:lnTo>
                  <a:lnTo>
                    <a:pt x="451103" y="182880"/>
                  </a:lnTo>
                  <a:lnTo>
                    <a:pt x="225551" y="365760"/>
                  </a:lnTo>
                  <a:lnTo>
                    <a:pt x="0" y="182880"/>
                  </a:lnTo>
                  <a:close/>
                </a:path>
              </a:pathLst>
            </a:custGeom>
            <a:ln w="15875">
              <a:solidFill>
                <a:srgbClr val="49A8E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4354816" y="2818069"/>
              <a:ext cx="753745" cy="608965"/>
            </a:xfrm>
            <a:custGeom>
              <a:avLst/>
              <a:gdLst/>
              <a:ahLst/>
              <a:cxnLst/>
              <a:rect l="l" t="t" r="r" b="b"/>
              <a:pathLst>
                <a:path w="753745" h="608964">
                  <a:moveTo>
                    <a:pt x="608274" y="0"/>
                  </a:moveTo>
                  <a:lnTo>
                    <a:pt x="564504" y="957"/>
                  </a:lnTo>
                  <a:lnTo>
                    <a:pt x="517179" y="7794"/>
                  </a:lnTo>
                  <a:lnTo>
                    <a:pt x="467041" y="20402"/>
                  </a:lnTo>
                  <a:lnTo>
                    <a:pt x="414836" y="38675"/>
                  </a:lnTo>
                  <a:lnTo>
                    <a:pt x="361307" y="62508"/>
                  </a:lnTo>
                  <a:lnTo>
                    <a:pt x="307197" y="91793"/>
                  </a:lnTo>
                  <a:lnTo>
                    <a:pt x="253251" y="126425"/>
                  </a:lnTo>
                  <a:lnTo>
                    <a:pt x="201954" y="164916"/>
                  </a:lnTo>
                  <a:lnTo>
                    <a:pt x="155609" y="205413"/>
                  </a:lnTo>
                  <a:lnTo>
                    <a:pt x="114573" y="247260"/>
                  </a:lnTo>
                  <a:lnTo>
                    <a:pt x="79206" y="289800"/>
                  </a:lnTo>
                  <a:lnTo>
                    <a:pt x="49869" y="332374"/>
                  </a:lnTo>
                  <a:lnTo>
                    <a:pt x="26920" y="374326"/>
                  </a:lnTo>
                  <a:lnTo>
                    <a:pt x="10719" y="414998"/>
                  </a:lnTo>
                  <a:lnTo>
                    <a:pt x="1626" y="453734"/>
                  </a:lnTo>
                  <a:lnTo>
                    <a:pt x="0" y="489875"/>
                  </a:lnTo>
                  <a:lnTo>
                    <a:pt x="6200" y="522766"/>
                  </a:lnTo>
                  <a:lnTo>
                    <a:pt x="42728" y="575368"/>
                  </a:lnTo>
                  <a:lnTo>
                    <a:pt x="105828" y="603803"/>
                  </a:lnTo>
                  <a:lnTo>
                    <a:pt x="145304" y="608831"/>
                  </a:lnTo>
                  <a:lnTo>
                    <a:pt x="189076" y="607873"/>
                  </a:lnTo>
                  <a:lnTo>
                    <a:pt x="236402" y="601036"/>
                  </a:lnTo>
                  <a:lnTo>
                    <a:pt x="286540" y="588428"/>
                  </a:lnTo>
                  <a:lnTo>
                    <a:pt x="338750" y="570155"/>
                  </a:lnTo>
                  <a:lnTo>
                    <a:pt x="392289" y="546322"/>
                  </a:lnTo>
                  <a:lnTo>
                    <a:pt x="446418" y="517037"/>
                  </a:lnTo>
                  <a:lnTo>
                    <a:pt x="500393" y="482406"/>
                  </a:lnTo>
                  <a:lnTo>
                    <a:pt x="551689" y="443914"/>
                  </a:lnTo>
                  <a:lnTo>
                    <a:pt x="598034" y="403417"/>
                  </a:lnTo>
                  <a:lnTo>
                    <a:pt x="639069" y="361570"/>
                  </a:lnTo>
                  <a:lnTo>
                    <a:pt x="674432" y="319030"/>
                  </a:lnTo>
                  <a:lnTo>
                    <a:pt x="703763" y="276456"/>
                  </a:lnTo>
                  <a:lnTo>
                    <a:pt x="726703" y="234504"/>
                  </a:lnTo>
                  <a:lnTo>
                    <a:pt x="742892" y="193832"/>
                  </a:lnTo>
                  <a:lnTo>
                    <a:pt x="751969" y="155096"/>
                  </a:lnTo>
                  <a:lnTo>
                    <a:pt x="753575" y="118955"/>
                  </a:lnTo>
                  <a:lnTo>
                    <a:pt x="747348" y="86064"/>
                  </a:lnTo>
                  <a:lnTo>
                    <a:pt x="710817" y="33462"/>
                  </a:lnTo>
                  <a:lnTo>
                    <a:pt x="647746" y="5027"/>
                  </a:lnTo>
                  <a:lnTo>
                    <a:pt x="60827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4354816" y="2818069"/>
              <a:ext cx="753745" cy="608965"/>
            </a:xfrm>
            <a:custGeom>
              <a:avLst/>
              <a:gdLst/>
              <a:ahLst/>
              <a:cxnLst/>
              <a:rect l="l" t="t" r="r" b="b"/>
              <a:pathLst>
                <a:path w="753745" h="608964">
                  <a:moveTo>
                    <a:pt x="20587" y="551748"/>
                  </a:moveTo>
                  <a:lnTo>
                    <a:pt x="6200" y="522766"/>
                  </a:lnTo>
                  <a:lnTo>
                    <a:pt x="0" y="489875"/>
                  </a:lnTo>
                  <a:lnTo>
                    <a:pt x="1626" y="453734"/>
                  </a:lnTo>
                  <a:lnTo>
                    <a:pt x="10719" y="414998"/>
                  </a:lnTo>
                  <a:lnTo>
                    <a:pt x="26920" y="374326"/>
                  </a:lnTo>
                  <a:lnTo>
                    <a:pt x="49869" y="332374"/>
                  </a:lnTo>
                  <a:lnTo>
                    <a:pt x="79206" y="289800"/>
                  </a:lnTo>
                  <a:lnTo>
                    <a:pt x="114573" y="247260"/>
                  </a:lnTo>
                  <a:lnTo>
                    <a:pt x="155609" y="205413"/>
                  </a:lnTo>
                  <a:lnTo>
                    <a:pt x="201954" y="164916"/>
                  </a:lnTo>
                  <a:lnTo>
                    <a:pt x="253251" y="126425"/>
                  </a:lnTo>
                  <a:lnTo>
                    <a:pt x="307197" y="91793"/>
                  </a:lnTo>
                  <a:lnTo>
                    <a:pt x="361307" y="62508"/>
                  </a:lnTo>
                  <a:lnTo>
                    <a:pt x="414836" y="38675"/>
                  </a:lnTo>
                  <a:lnTo>
                    <a:pt x="467041" y="20402"/>
                  </a:lnTo>
                  <a:lnTo>
                    <a:pt x="517179" y="7794"/>
                  </a:lnTo>
                  <a:lnTo>
                    <a:pt x="564504" y="957"/>
                  </a:lnTo>
                  <a:lnTo>
                    <a:pt x="608274" y="0"/>
                  </a:lnTo>
                  <a:lnTo>
                    <a:pt x="647746" y="5027"/>
                  </a:lnTo>
                  <a:lnTo>
                    <a:pt x="710817" y="33462"/>
                  </a:lnTo>
                  <a:lnTo>
                    <a:pt x="747348" y="86064"/>
                  </a:lnTo>
                  <a:lnTo>
                    <a:pt x="753575" y="118955"/>
                  </a:lnTo>
                  <a:lnTo>
                    <a:pt x="751969" y="155096"/>
                  </a:lnTo>
                  <a:lnTo>
                    <a:pt x="742892" y="193832"/>
                  </a:lnTo>
                  <a:lnTo>
                    <a:pt x="726703" y="234504"/>
                  </a:lnTo>
                  <a:lnTo>
                    <a:pt x="703763" y="276456"/>
                  </a:lnTo>
                  <a:lnTo>
                    <a:pt x="674432" y="319030"/>
                  </a:lnTo>
                  <a:lnTo>
                    <a:pt x="639069" y="361570"/>
                  </a:lnTo>
                  <a:lnTo>
                    <a:pt x="598034" y="403417"/>
                  </a:lnTo>
                  <a:lnTo>
                    <a:pt x="551689" y="443914"/>
                  </a:lnTo>
                  <a:lnTo>
                    <a:pt x="500393" y="482406"/>
                  </a:lnTo>
                  <a:lnTo>
                    <a:pt x="446418" y="517037"/>
                  </a:lnTo>
                  <a:lnTo>
                    <a:pt x="392289" y="546322"/>
                  </a:lnTo>
                  <a:lnTo>
                    <a:pt x="338750" y="570155"/>
                  </a:lnTo>
                  <a:lnTo>
                    <a:pt x="286540" y="588428"/>
                  </a:lnTo>
                  <a:lnTo>
                    <a:pt x="236402" y="601036"/>
                  </a:lnTo>
                  <a:lnTo>
                    <a:pt x="189076" y="607873"/>
                  </a:lnTo>
                  <a:lnTo>
                    <a:pt x="145304" y="608831"/>
                  </a:lnTo>
                  <a:lnTo>
                    <a:pt x="105828" y="603803"/>
                  </a:lnTo>
                  <a:lnTo>
                    <a:pt x="71389" y="592685"/>
                  </a:lnTo>
                  <a:lnTo>
                    <a:pt x="42728" y="575368"/>
                  </a:lnTo>
                  <a:lnTo>
                    <a:pt x="20587" y="551748"/>
                  </a:lnTo>
                  <a:close/>
                </a:path>
              </a:pathLst>
            </a:custGeom>
            <a:ln w="158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7322820" y="5247132"/>
              <a:ext cx="489584" cy="434340"/>
            </a:xfrm>
            <a:custGeom>
              <a:avLst/>
              <a:gdLst/>
              <a:ahLst/>
              <a:cxnLst/>
              <a:rect l="l" t="t" r="r" b="b"/>
              <a:pathLst>
                <a:path w="489584" h="434339">
                  <a:moveTo>
                    <a:pt x="380619" y="0"/>
                  </a:moveTo>
                  <a:lnTo>
                    <a:pt x="108584" y="0"/>
                  </a:lnTo>
                  <a:lnTo>
                    <a:pt x="0" y="217170"/>
                  </a:lnTo>
                  <a:lnTo>
                    <a:pt x="108584" y="434340"/>
                  </a:lnTo>
                  <a:lnTo>
                    <a:pt x="380619" y="434340"/>
                  </a:lnTo>
                  <a:lnTo>
                    <a:pt x="489203" y="217170"/>
                  </a:lnTo>
                  <a:lnTo>
                    <a:pt x="380619" y="0"/>
                  </a:lnTo>
                  <a:close/>
                </a:path>
              </a:pathLst>
            </a:custGeom>
            <a:solidFill>
              <a:srgbClr val="E6717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7322820" y="5247132"/>
              <a:ext cx="489584" cy="434340"/>
            </a:xfrm>
            <a:custGeom>
              <a:avLst/>
              <a:gdLst/>
              <a:ahLst/>
              <a:cxnLst/>
              <a:rect l="l" t="t" r="r" b="b"/>
              <a:pathLst>
                <a:path w="489584" h="434339">
                  <a:moveTo>
                    <a:pt x="0" y="217170"/>
                  </a:moveTo>
                  <a:lnTo>
                    <a:pt x="108584" y="0"/>
                  </a:lnTo>
                  <a:lnTo>
                    <a:pt x="380619" y="0"/>
                  </a:lnTo>
                  <a:lnTo>
                    <a:pt x="489203" y="217170"/>
                  </a:lnTo>
                  <a:lnTo>
                    <a:pt x="380619" y="434340"/>
                  </a:lnTo>
                  <a:lnTo>
                    <a:pt x="108584" y="434340"/>
                  </a:lnTo>
                  <a:lnTo>
                    <a:pt x="0" y="217170"/>
                  </a:lnTo>
                  <a:close/>
                </a:path>
              </a:pathLst>
            </a:custGeom>
            <a:ln w="15875">
              <a:solidFill>
                <a:srgbClr val="E6717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5" name="object 55"/>
          <p:cNvSpPr txBox="1"/>
          <p:nvPr/>
        </p:nvSpPr>
        <p:spPr>
          <a:xfrm>
            <a:off x="5615622" y="3617658"/>
            <a:ext cx="760095" cy="493395"/>
          </a:xfrm>
          <a:prstGeom prst="rect">
            <a:avLst/>
          </a:prstGeom>
          <a:solidFill>
            <a:srgbClr val="21C5EC"/>
          </a:solidFill>
        </p:spPr>
        <p:txBody>
          <a:bodyPr wrap="square" lIns="0" tIns="12065" rIns="0" bIns="0" rtlCol="0" vert="horz">
            <a:spAutoFit/>
          </a:bodyPr>
          <a:lstStyle/>
          <a:p>
            <a:pPr marL="144780">
              <a:lnSpc>
                <a:spcPct val="100000"/>
              </a:lnSpc>
              <a:spcBef>
                <a:spcPts val="95"/>
              </a:spcBef>
            </a:pPr>
            <a:r>
              <a:rPr dirty="0" sz="2800" spc="-15">
                <a:solidFill>
                  <a:srgbClr val="813B0F"/>
                </a:solidFill>
                <a:latin typeface="Arial Black"/>
                <a:cs typeface="Arial Black"/>
              </a:rPr>
              <a:t>10</a:t>
            </a:r>
            <a:endParaRPr sz="2800">
              <a:latin typeface="Arial Black"/>
              <a:cs typeface="Arial Black"/>
            </a:endParaRPr>
          </a:p>
        </p:txBody>
      </p:sp>
      <p:sp>
        <p:nvSpPr>
          <p:cNvPr id="56" name="object 56"/>
          <p:cNvSpPr/>
          <p:nvPr/>
        </p:nvSpPr>
        <p:spPr>
          <a:xfrm>
            <a:off x="8884919" y="1164336"/>
            <a:ext cx="2232660" cy="223266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737616" y="170687"/>
            <a:ext cx="11467465" cy="6513830"/>
            <a:chOff x="737616" y="170687"/>
            <a:chExt cx="11467465" cy="6513830"/>
          </a:xfrm>
        </p:grpSpPr>
        <p:sp>
          <p:nvSpPr>
            <p:cNvPr id="4" name="object 4"/>
            <p:cNvSpPr/>
            <p:nvPr/>
          </p:nvSpPr>
          <p:spPr>
            <a:xfrm>
              <a:off x="9206484" y="2962655"/>
              <a:ext cx="2982595" cy="3209290"/>
            </a:xfrm>
            <a:custGeom>
              <a:avLst/>
              <a:gdLst/>
              <a:ahLst/>
              <a:cxnLst/>
              <a:rect l="l" t="t" r="r" b="b"/>
              <a:pathLst>
                <a:path w="2982595" h="3209290">
                  <a:moveTo>
                    <a:pt x="2982468" y="0"/>
                  </a:moveTo>
                  <a:lnTo>
                    <a:pt x="2069592" y="912749"/>
                  </a:lnTo>
                </a:path>
                <a:path w="2982595" h="3209290">
                  <a:moveTo>
                    <a:pt x="2981833" y="227076"/>
                  </a:moveTo>
                  <a:lnTo>
                    <a:pt x="0" y="3208934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0291572" y="3285743"/>
              <a:ext cx="1896745" cy="1896745"/>
            </a:xfrm>
            <a:custGeom>
              <a:avLst/>
              <a:gdLst/>
              <a:ahLst/>
              <a:cxnLst/>
              <a:rect l="l" t="t" r="r" b="b"/>
              <a:pathLst>
                <a:path w="1896745" h="1896745">
                  <a:moveTo>
                    <a:pt x="1896491" y="0"/>
                  </a:moveTo>
                  <a:lnTo>
                    <a:pt x="0" y="1896490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443209" y="3132582"/>
              <a:ext cx="1747520" cy="1821814"/>
            </a:xfrm>
            <a:custGeom>
              <a:avLst/>
              <a:gdLst/>
              <a:ahLst/>
              <a:cxnLst/>
              <a:rect l="l" t="t" r="r" b="b"/>
              <a:pathLst>
                <a:path w="1747520" h="1821814">
                  <a:moveTo>
                    <a:pt x="1745742" y="0"/>
                  </a:moveTo>
                  <a:lnTo>
                    <a:pt x="0" y="1745741"/>
                  </a:lnTo>
                </a:path>
                <a:path w="1747520" h="1821814">
                  <a:moveTo>
                    <a:pt x="1747012" y="551687"/>
                  </a:moveTo>
                  <a:lnTo>
                    <a:pt x="477012" y="1821687"/>
                  </a:lnTo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37616" y="170687"/>
              <a:ext cx="10876788" cy="651357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6101841" y="2793"/>
            <a:ext cx="6104890" cy="6176010"/>
            <a:chOff x="6101841" y="2793"/>
            <a:chExt cx="6104890" cy="6176010"/>
          </a:xfrm>
        </p:grpSpPr>
        <p:sp>
          <p:nvSpPr>
            <p:cNvPr id="4" name="object 4"/>
            <p:cNvSpPr/>
            <p:nvPr/>
          </p:nvSpPr>
          <p:spPr>
            <a:xfrm>
              <a:off x="9206483" y="2962655"/>
              <a:ext cx="2982595" cy="3209290"/>
            </a:xfrm>
            <a:custGeom>
              <a:avLst/>
              <a:gdLst/>
              <a:ahLst/>
              <a:cxnLst/>
              <a:rect l="l" t="t" r="r" b="b"/>
              <a:pathLst>
                <a:path w="2982595" h="3209290">
                  <a:moveTo>
                    <a:pt x="2982468" y="0"/>
                  </a:moveTo>
                  <a:lnTo>
                    <a:pt x="2069592" y="912749"/>
                  </a:lnTo>
                </a:path>
                <a:path w="2982595" h="3209290">
                  <a:moveTo>
                    <a:pt x="2981833" y="227076"/>
                  </a:moveTo>
                  <a:lnTo>
                    <a:pt x="0" y="3208934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0291571" y="3285743"/>
              <a:ext cx="1896745" cy="1896745"/>
            </a:xfrm>
            <a:custGeom>
              <a:avLst/>
              <a:gdLst/>
              <a:ahLst/>
              <a:cxnLst/>
              <a:rect l="l" t="t" r="r" b="b"/>
              <a:pathLst>
                <a:path w="1896745" h="1896745">
                  <a:moveTo>
                    <a:pt x="1896491" y="0"/>
                  </a:moveTo>
                  <a:lnTo>
                    <a:pt x="0" y="1896490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443209" y="3132582"/>
              <a:ext cx="1747520" cy="1821814"/>
            </a:xfrm>
            <a:custGeom>
              <a:avLst/>
              <a:gdLst/>
              <a:ahLst/>
              <a:cxnLst/>
              <a:rect l="l" t="t" r="r" b="b"/>
              <a:pathLst>
                <a:path w="1747520" h="1821814">
                  <a:moveTo>
                    <a:pt x="1745742" y="0"/>
                  </a:moveTo>
                  <a:lnTo>
                    <a:pt x="0" y="1745741"/>
                  </a:lnTo>
                </a:path>
                <a:path w="1747520" h="1821814">
                  <a:moveTo>
                    <a:pt x="1747012" y="551687"/>
                  </a:moveTo>
                  <a:lnTo>
                    <a:pt x="477012" y="1821687"/>
                  </a:lnTo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8228075" y="9143"/>
              <a:ext cx="3810000" cy="3810000"/>
            </a:xfrm>
            <a:custGeom>
              <a:avLst/>
              <a:gdLst/>
              <a:ahLst/>
              <a:cxnLst/>
              <a:rect l="l" t="t" r="r" b="b"/>
              <a:pathLst>
                <a:path w="3810000" h="3810000">
                  <a:moveTo>
                    <a:pt x="3810000" y="0"/>
                  </a:moveTo>
                  <a:lnTo>
                    <a:pt x="0" y="381000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108191" y="91440"/>
              <a:ext cx="6080760" cy="6080760"/>
            </a:xfrm>
            <a:custGeom>
              <a:avLst/>
              <a:gdLst/>
              <a:ahLst/>
              <a:cxnLst/>
              <a:rect l="l" t="t" r="r" b="b"/>
              <a:pathLst>
                <a:path w="6080759" h="6080760">
                  <a:moveTo>
                    <a:pt x="6080633" y="0"/>
                  </a:moveTo>
                  <a:lnTo>
                    <a:pt x="0" y="6080658"/>
                  </a:lnTo>
                </a:path>
              </a:pathLst>
            </a:custGeom>
            <a:ln w="12699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7235951" y="228600"/>
              <a:ext cx="4953000" cy="4953000"/>
            </a:xfrm>
            <a:custGeom>
              <a:avLst/>
              <a:gdLst/>
              <a:ahLst/>
              <a:cxnLst/>
              <a:rect l="l" t="t" r="r" b="b"/>
              <a:pathLst>
                <a:path w="4953000" h="4953000">
                  <a:moveTo>
                    <a:pt x="4953000" y="0"/>
                  </a:moveTo>
                  <a:lnTo>
                    <a:pt x="0" y="495300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7337297" y="32765"/>
              <a:ext cx="4853305" cy="4921250"/>
            </a:xfrm>
            <a:custGeom>
              <a:avLst/>
              <a:gdLst/>
              <a:ahLst/>
              <a:cxnLst/>
              <a:rect l="l" t="t" r="r" b="b"/>
              <a:pathLst>
                <a:path w="4853305" h="4921250">
                  <a:moveTo>
                    <a:pt x="4853051" y="0"/>
                  </a:moveTo>
                  <a:lnTo>
                    <a:pt x="0" y="4853051"/>
                  </a:lnTo>
                </a:path>
                <a:path w="4853305" h="4921250">
                  <a:moveTo>
                    <a:pt x="4852416" y="577595"/>
                  </a:moveTo>
                  <a:lnTo>
                    <a:pt x="509016" y="4920995"/>
                  </a:lnTo>
                </a:path>
              </a:pathLst>
            </a:custGeom>
            <a:ln w="3175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>
            <a:spLocks noGrp="1"/>
          </p:cNvSpPr>
          <p:nvPr>
            <p:ph type="title"/>
          </p:nvPr>
        </p:nvSpPr>
        <p:spPr>
          <a:xfrm>
            <a:off x="1736598" y="158572"/>
            <a:ext cx="8854440" cy="75755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800" spc="270" b="0">
                <a:solidFill>
                  <a:srgbClr val="FFFFFF"/>
                </a:solidFill>
                <a:latin typeface="URW Gothic"/>
                <a:cs typeface="URW Gothic"/>
              </a:rPr>
              <a:t>КОРОЛЕВСТВО</a:t>
            </a:r>
            <a:r>
              <a:rPr dirty="0" sz="4800" spc="-35" b="0">
                <a:solidFill>
                  <a:srgbClr val="FFFFFF"/>
                </a:solidFill>
                <a:latin typeface="URW Gothic"/>
                <a:cs typeface="URW Gothic"/>
              </a:rPr>
              <a:t> </a:t>
            </a:r>
            <a:r>
              <a:rPr dirty="0" sz="4800" spc="270" b="0">
                <a:solidFill>
                  <a:srgbClr val="FFFFFF"/>
                </a:solidFill>
                <a:latin typeface="URW Gothic"/>
                <a:cs typeface="URW Gothic"/>
              </a:rPr>
              <a:t>МАТЕМАТИКИ</a:t>
            </a:r>
            <a:endParaRPr sz="4800">
              <a:latin typeface="URW Gothic"/>
              <a:cs typeface="URW Gothic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0" y="963165"/>
            <a:ext cx="12191999" cy="589483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1621218" y="266382"/>
            <a:ext cx="10583545" cy="5910580"/>
            <a:chOff x="1621218" y="266382"/>
            <a:chExt cx="10583545" cy="5910580"/>
          </a:xfrm>
        </p:grpSpPr>
        <p:sp>
          <p:nvSpPr>
            <p:cNvPr id="4" name="object 4"/>
            <p:cNvSpPr/>
            <p:nvPr/>
          </p:nvSpPr>
          <p:spPr>
            <a:xfrm>
              <a:off x="9206484" y="2962655"/>
              <a:ext cx="2982595" cy="3209290"/>
            </a:xfrm>
            <a:custGeom>
              <a:avLst/>
              <a:gdLst/>
              <a:ahLst/>
              <a:cxnLst/>
              <a:rect l="l" t="t" r="r" b="b"/>
              <a:pathLst>
                <a:path w="2982595" h="3209290">
                  <a:moveTo>
                    <a:pt x="2982468" y="0"/>
                  </a:moveTo>
                  <a:lnTo>
                    <a:pt x="2069592" y="912749"/>
                  </a:lnTo>
                </a:path>
                <a:path w="2982595" h="3209290">
                  <a:moveTo>
                    <a:pt x="2981833" y="227076"/>
                  </a:moveTo>
                  <a:lnTo>
                    <a:pt x="0" y="3208934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0291572" y="3285743"/>
              <a:ext cx="1896745" cy="1896745"/>
            </a:xfrm>
            <a:custGeom>
              <a:avLst/>
              <a:gdLst/>
              <a:ahLst/>
              <a:cxnLst/>
              <a:rect l="l" t="t" r="r" b="b"/>
              <a:pathLst>
                <a:path w="1896745" h="1896745">
                  <a:moveTo>
                    <a:pt x="1896491" y="0"/>
                  </a:moveTo>
                  <a:lnTo>
                    <a:pt x="0" y="1896490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443210" y="3132581"/>
              <a:ext cx="1747520" cy="1821814"/>
            </a:xfrm>
            <a:custGeom>
              <a:avLst/>
              <a:gdLst/>
              <a:ahLst/>
              <a:cxnLst/>
              <a:rect l="l" t="t" r="r" b="b"/>
              <a:pathLst>
                <a:path w="1747520" h="1821814">
                  <a:moveTo>
                    <a:pt x="1745742" y="0"/>
                  </a:moveTo>
                  <a:lnTo>
                    <a:pt x="0" y="1745741"/>
                  </a:lnTo>
                </a:path>
                <a:path w="1747520" h="1821814">
                  <a:moveTo>
                    <a:pt x="1747012" y="551687"/>
                  </a:moveTo>
                  <a:lnTo>
                    <a:pt x="477012" y="1821687"/>
                  </a:lnTo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629155" y="2228087"/>
              <a:ext cx="8478520" cy="3888104"/>
            </a:xfrm>
            <a:custGeom>
              <a:avLst/>
              <a:gdLst/>
              <a:ahLst/>
              <a:cxnLst/>
              <a:rect l="l" t="t" r="r" b="b"/>
              <a:pathLst>
                <a:path w="8478520" h="3888104">
                  <a:moveTo>
                    <a:pt x="8478012" y="0"/>
                  </a:moveTo>
                  <a:lnTo>
                    <a:pt x="0" y="0"/>
                  </a:lnTo>
                  <a:lnTo>
                    <a:pt x="0" y="3887724"/>
                  </a:lnTo>
                  <a:lnTo>
                    <a:pt x="8478012" y="3887724"/>
                  </a:lnTo>
                  <a:lnTo>
                    <a:pt x="847801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629155" y="2228087"/>
              <a:ext cx="8478520" cy="3888104"/>
            </a:xfrm>
            <a:custGeom>
              <a:avLst/>
              <a:gdLst/>
              <a:ahLst/>
              <a:cxnLst/>
              <a:rect l="l" t="t" r="r" b="b"/>
              <a:pathLst>
                <a:path w="8478520" h="3888104">
                  <a:moveTo>
                    <a:pt x="0" y="3887724"/>
                  </a:moveTo>
                  <a:lnTo>
                    <a:pt x="8478012" y="3887724"/>
                  </a:lnTo>
                  <a:lnTo>
                    <a:pt x="8478012" y="0"/>
                  </a:lnTo>
                  <a:lnTo>
                    <a:pt x="0" y="0"/>
                  </a:lnTo>
                  <a:lnTo>
                    <a:pt x="0" y="3887724"/>
                  </a:lnTo>
                  <a:close/>
                </a:path>
              </a:pathLst>
            </a:custGeom>
            <a:ln w="15874">
              <a:solidFill>
                <a:srgbClr val="990EA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871471" y="4149852"/>
              <a:ext cx="8074659" cy="1965960"/>
            </a:xfrm>
            <a:custGeom>
              <a:avLst/>
              <a:gdLst/>
              <a:ahLst/>
              <a:cxnLst/>
              <a:rect l="l" t="t" r="r" b="b"/>
              <a:pathLst>
                <a:path w="8074659" h="1965960">
                  <a:moveTo>
                    <a:pt x="4037076" y="0"/>
                  </a:moveTo>
                  <a:lnTo>
                    <a:pt x="0" y="1965960"/>
                  </a:lnTo>
                  <a:lnTo>
                    <a:pt x="8074152" y="1965960"/>
                  </a:lnTo>
                  <a:lnTo>
                    <a:pt x="40370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871471" y="4149852"/>
              <a:ext cx="8074659" cy="1965960"/>
            </a:xfrm>
            <a:custGeom>
              <a:avLst/>
              <a:gdLst/>
              <a:ahLst/>
              <a:cxnLst/>
              <a:rect l="l" t="t" r="r" b="b"/>
              <a:pathLst>
                <a:path w="8074659" h="1965960">
                  <a:moveTo>
                    <a:pt x="0" y="1965960"/>
                  </a:moveTo>
                  <a:lnTo>
                    <a:pt x="4037076" y="0"/>
                  </a:lnTo>
                  <a:lnTo>
                    <a:pt x="8074152" y="1965960"/>
                  </a:lnTo>
                  <a:lnTo>
                    <a:pt x="0" y="1965960"/>
                  </a:lnTo>
                  <a:close/>
                </a:path>
              </a:pathLst>
            </a:custGeom>
            <a:ln w="15875">
              <a:solidFill>
                <a:srgbClr val="990EA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639823" y="2246375"/>
              <a:ext cx="8467725" cy="2418715"/>
            </a:xfrm>
            <a:custGeom>
              <a:avLst/>
              <a:gdLst/>
              <a:ahLst/>
              <a:cxnLst/>
              <a:rect l="l" t="t" r="r" b="b"/>
              <a:pathLst>
                <a:path w="8467725" h="2418715">
                  <a:moveTo>
                    <a:pt x="8467344" y="0"/>
                  </a:moveTo>
                  <a:lnTo>
                    <a:pt x="0" y="0"/>
                  </a:lnTo>
                  <a:lnTo>
                    <a:pt x="4219829" y="2418588"/>
                  </a:lnTo>
                  <a:lnTo>
                    <a:pt x="846734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639823" y="2246375"/>
              <a:ext cx="8467725" cy="2418715"/>
            </a:xfrm>
            <a:custGeom>
              <a:avLst/>
              <a:gdLst/>
              <a:ahLst/>
              <a:cxnLst/>
              <a:rect l="l" t="t" r="r" b="b"/>
              <a:pathLst>
                <a:path w="8467725" h="2418715">
                  <a:moveTo>
                    <a:pt x="0" y="0"/>
                  </a:moveTo>
                  <a:lnTo>
                    <a:pt x="4219829" y="2418588"/>
                  </a:lnTo>
                  <a:lnTo>
                    <a:pt x="8467344" y="0"/>
                  </a:lnTo>
                  <a:lnTo>
                    <a:pt x="0" y="0"/>
                  </a:lnTo>
                  <a:close/>
                </a:path>
              </a:pathLst>
            </a:custGeom>
            <a:ln w="15875">
              <a:solidFill>
                <a:srgbClr val="990EA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639823" y="274320"/>
              <a:ext cx="8467725" cy="1950720"/>
            </a:xfrm>
            <a:custGeom>
              <a:avLst/>
              <a:gdLst/>
              <a:ahLst/>
              <a:cxnLst/>
              <a:rect l="l" t="t" r="r" b="b"/>
              <a:pathLst>
                <a:path w="8467725" h="1950720">
                  <a:moveTo>
                    <a:pt x="4233672" y="0"/>
                  </a:moveTo>
                  <a:lnTo>
                    <a:pt x="0" y="1950719"/>
                  </a:lnTo>
                  <a:lnTo>
                    <a:pt x="8467344" y="1950719"/>
                  </a:lnTo>
                  <a:lnTo>
                    <a:pt x="4233672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639823" y="274320"/>
              <a:ext cx="8467725" cy="1950720"/>
            </a:xfrm>
            <a:custGeom>
              <a:avLst/>
              <a:gdLst/>
              <a:ahLst/>
              <a:cxnLst/>
              <a:rect l="l" t="t" r="r" b="b"/>
              <a:pathLst>
                <a:path w="8467725" h="1950720">
                  <a:moveTo>
                    <a:pt x="0" y="1950719"/>
                  </a:moveTo>
                  <a:lnTo>
                    <a:pt x="4233672" y="0"/>
                  </a:lnTo>
                  <a:lnTo>
                    <a:pt x="8467344" y="1950719"/>
                  </a:lnTo>
                  <a:lnTo>
                    <a:pt x="0" y="1950719"/>
                  </a:lnTo>
                  <a:close/>
                </a:path>
              </a:pathLst>
            </a:custGeom>
            <a:ln w="15875">
              <a:solidFill>
                <a:srgbClr val="990EA4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4480560" y="582168"/>
              <a:ext cx="2129028" cy="165811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871471" y="3366515"/>
              <a:ext cx="1117091" cy="133959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7234427" y="4172711"/>
              <a:ext cx="963168" cy="67665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5448300" y="4300728"/>
              <a:ext cx="827531" cy="993648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8043671" y="2923031"/>
              <a:ext cx="926592" cy="111252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688079" y="4117848"/>
              <a:ext cx="816863" cy="97993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9945624" y="582168"/>
              <a:ext cx="2115312" cy="148132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763016" y="2374518"/>
            <a:ext cx="20637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295">
                <a:solidFill>
                  <a:srgbClr val="FFFFFF"/>
                </a:solidFill>
                <a:latin typeface="Arial"/>
                <a:cs typeface="Arial"/>
              </a:rPr>
              <a:t></a:t>
            </a:r>
            <a:endParaRPr sz="16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9201721" y="2957893"/>
            <a:ext cx="3002915" cy="3218815"/>
            <a:chOff x="9201721" y="2957893"/>
            <a:chExt cx="3002915" cy="3218815"/>
          </a:xfrm>
        </p:grpSpPr>
        <p:sp>
          <p:nvSpPr>
            <p:cNvPr id="4" name="object 4"/>
            <p:cNvSpPr/>
            <p:nvPr/>
          </p:nvSpPr>
          <p:spPr>
            <a:xfrm>
              <a:off x="9206483" y="2962655"/>
              <a:ext cx="2982595" cy="3209290"/>
            </a:xfrm>
            <a:custGeom>
              <a:avLst/>
              <a:gdLst/>
              <a:ahLst/>
              <a:cxnLst/>
              <a:rect l="l" t="t" r="r" b="b"/>
              <a:pathLst>
                <a:path w="2982595" h="3209290">
                  <a:moveTo>
                    <a:pt x="2982468" y="0"/>
                  </a:moveTo>
                  <a:lnTo>
                    <a:pt x="2069592" y="912749"/>
                  </a:lnTo>
                </a:path>
                <a:path w="2982595" h="3209290">
                  <a:moveTo>
                    <a:pt x="2981833" y="227076"/>
                  </a:moveTo>
                  <a:lnTo>
                    <a:pt x="0" y="3208934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0291571" y="3285743"/>
              <a:ext cx="1896745" cy="1896745"/>
            </a:xfrm>
            <a:custGeom>
              <a:avLst/>
              <a:gdLst/>
              <a:ahLst/>
              <a:cxnLst/>
              <a:rect l="l" t="t" r="r" b="b"/>
              <a:pathLst>
                <a:path w="1896745" h="1896745">
                  <a:moveTo>
                    <a:pt x="1896491" y="0"/>
                  </a:moveTo>
                  <a:lnTo>
                    <a:pt x="0" y="1896490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443209" y="3132581"/>
              <a:ext cx="1747520" cy="1821814"/>
            </a:xfrm>
            <a:custGeom>
              <a:avLst/>
              <a:gdLst/>
              <a:ahLst/>
              <a:cxnLst/>
              <a:rect l="l" t="t" r="r" b="b"/>
              <a:pathLst>
                <a:path w="1747520" h="1821814">
                  <a:moveTo>
                    <a:pt x="1745742" y="0"/>
                  </a:moveTo>
                  <a:lnTo>
                    <a:pt x="0" y="1745741"/>
                  </a:lnTo>
                </a:path>
                <a:path w="1747520" h="1821814">
                  <a:moveTo>
                    <a:pt x="1747012" y="551687"/>
                  </a:moveTo>
                  <a:lnTo>
                    <a:pt x="477012" y="1821687"/>
                  </a:lnTo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2887979" y="24383"/>
            <a:ext cx="5852160" cy="6684645"/>
            <a:chOff x="2887979" y="24383"/>
            <a:chExt cx="5852160" cy="6684645"/>
          </a:xfrm>
        </p:grpSpPr>
        <p:sp>
          <p:nvSpPr>
            <p:cNvPr id="8" name="object 8"/>
            <p:cNvSpPr/>
            <p:nvPr/>
          </p:nvSpPr>
          <p:spPr>
            <a:xfrm>
              <a:off x="2887979" y="24383"/>
              <a:ext cx="5852160" cy="6684264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4790694" y="3396487"/>
              <a:ext cx="667385" cy="783590"/>
            </a:xfrm>
            <a:custGeom>
              <a:avLst/>
              <a:gdLst/>
              <a:ahLst/>
              <a:cxnLst/>
              <a:rect l="l" t="t" r="r" b="b"/>
              <a:pathLst>
                <a:path w="667385" h="783589">
                  <a:moveTo>
                    <a:pt x="278891" y="0"/>
                  </a:moveTo>
                  <a:lnTo>
                    <a:pt x="0" y="603757"/>
                  </a:lnTo>
                  <a:lnTo>
                    <a:pt x="388111" y="783082"/>
                  </a:lnTo>
                  <a:lnTo>
                    <a:pt x="667003" y="179324"/>
                  </a:lnTo>
                  <a:lnTo>
                    <a:pt x="278891" y="0"/>
                  </a:lnTo>
                  <a:close/>
                </a:path>
              </a:pathLst>
            </a:custGeom>
            <a:solidFill>
              <a:srgbClr val="21C5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790694" y="3396487"/>
              <a:ext cx="667385" cy="783590"/>
            </a:xfrm>
            <a:custGeom>
              <a:avLst/>
              <a:gdLst/>
              <a:ahLst/>
              <a:cxnLst/>
              <a:rect l="l" t="t" r="r" b="b"/>
              <a:pathLst>
                <a:path w="667385" h="783589">
                  <a:moveTo>
                    <a:pt x="278891" y="0"/>
                  </a:moveTo>
                  <a:lnTo>
                    <a:pt x="667003" y="179324"/>
                  </a:lnTo>
                  <a:lnTo>
                    <a:pt x="388111" y="783082"/>
                  </a:lnTo>
                  <a:lnTo>
                    <a:pt x="0" y="603757"/>
                  </a:lnTo>
                  <a:lnTo>
                    <a:pt x="278891" y="0"/>
                  </a:lnTo>
                  <a:close/>
                </a:path>
              </a:pathLst>
            </a:custGeom>
            <a:ln w="15875">
              <a:solidFill>
                <a:srgbClr val="21C5E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002164" y="3634739"/>
              <a:ext cx="261620" cy="280035"/>
            </a:xfrm>
            <a:custGeom>
              <a:avLst/>
              <a:gdLst/>
              <a:ahLst/>
              <a:cxnLst/>
              <a:rect l="l" t="t" r="r" b="b"/>
              <a:pathLst>
                <a:path w="261620" h="280035">
                  <a:moveTo>
                    <a:pt x="109077" y="0"/>
                  </a:moveTo>
                  <a:lnTo>
                    <a:pt x="31607" y="114681"/>
                  </a:lnTo>
                  <a:lnTo>
                    <a:pt x="82534" y="147701"/>
                  </a:lnTo>
                  <a:lnTo>
                    <a:pt x="90408" y="144272"/>
                  </a:lnTo>
                  <a:lnTo>
                    <a:pt x="96885" y="142494"/>
                  </a:lnTo>
                  <a:lnTo>
                    <a:pt x="134381" y="154511"/>
                  </a:lnTo>
                  <a:lnTo>
                    <a:pt x="142646" y="173712"/>
                  </a:lnTo>
                  <a:lnTo>
                    <a:pt x="142208" y="181832"/>
                  </a:lnTo>
                  <a:lnTo>
                    <a:pt x="125809" y="217360"/>
                  </a:lnTo>
                  <a:lnTo>
                    <a:pt x="100044" y="230060"/>
                  </a:lnTo>
                  <a:lnTo>
                    <a:pt x="93339" y="229254"/>
                  </a:lnTo>
                  <a:lnTo>
                    <a:pt x="67278" y="196087"/>
                  </a:lnTo>
                  <a:lnTo>
                    <a:pt x="67867" y="188614"/>
                  </a:lnTo>
                  <a:lnTo>
                    <a:pt x="69707" y="180594"/>
                  </a:lnTo>
                  <a:lnTo>
                    <a:pt x="1508" y="157734"/>
                  </a:lnTo>
                  <a:lnTo>
                    <a:pt x="462" y="166635"/>
                  </a:lnTo>
                  <a:lnTo>
                    <a:pt x="0" y="175037"/>
                  </a:lnTo>
                  <a:lnTo>
                    <a:pt x="132" y="182915"/>
                  </a:lnTo>
                  <a:lnTo>
                    <a:pt x="14541" y="224998"/>
                  </a:lnTo>
                  <a:lnTo>
                    <a:pt x="48513" y="255412"/>
                  </a:lnTo>
                  <a:lnTo>
                    <a:pt x="84703" y="272651"/>
                  </a:lnTo>
                  <a:lnTo>
                    <a:pt x="126476" y="279527"/>
                  </a:lnTo>
                  <a:lnTo>
                    <a:pt x="138856" y="277905"/>
                  </a:lnTo>
                  <a:lnTo>
                    <a:pt x="182096" y="254416"/>
                  </a:lnTo>
                  <a:lnTo>
                    <a:pt x="209107" y="208879"/>
                  </a:lnTo>
                  <a:lnTo>
                    <a:pt x="211454" y="193167"/>
                  </a:lnTo>
                  <a:lnTo>
                    <a:pt x="210492" y="177549"/>
                  </a:lnTo>
                  <a:lnTo>
                    <a:pt x="188594" y="134905"/>
                  </a:lnTo>
                  <a:lnTo>
                    <a:pt x="152892" y="112014"/>
                  </a:lnTo>
                  <a:lnTo>
                    <a:pt x="121777" y="105791"/>
                  </a:lnTo>
                  <a:lnTo>
                    <a:pt x="113141" y="105918"/>
                  </a:lnTo>
                  <a:lnTo>
                    <a:pt x="134604" y="73787"/>
                  </a:lnTo>
                  <a:lnTo>
                    <a:pt x="237728" y="121412"/>
                  </a:lnTo>
                  <a:lnTo>
                    <a:pt x="261350" y="70231"/>
                  </a:lnTo>
                  <a:lnTo>
                    <a:pt x="109077" y="0"/>
                  </a:lnTo>
                  <a:close/>
                </a:path>
              </a:pathLst>
            </a:custGeom>
            <a:solidFill>
              <a:srgbClr val="EE47C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4322063" y="3966972"/>
              <a:ext cx="334010" cy="344805"/>
            </a:xfrm>
            <a:custGeom>
              <a:avLst/>
              <a:gdLst/>
              <a:ahLst/>
              <a:cxnLst/>
              <a:rect l="l" t="t" r="r" b="b"/>
              <a:pathLst>
                <a:path w="334010" h="344804">
                  <a:moveTo>
                    <a:pt x="333756" y="0"/>
                  </a:moveTo>
                  <a:lnTo>
                    <a:pt x="0" y="0"/>
                  </a:lnTo>
                  <a:lnTo>
                    <a:pt x="0" y="344423"/>
                  </a:lnTo>
                  <a:lnTo>
                    <a:pt x="333756" y="344423"/>
                  </a:lnTo>
                  <a:lnTo>
                    <a:pt x="333756" y="0"/>
                  </a:lnTo>
                  <a:close/>
                </a:path>
              </a:pathLst>
            </a:custGeom>
            <a:solidFill>
              <a:srgbClr val="21C5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4322063" y="3966972"/>
              <a:ext cx="334010" cy="344805"/>
            </a:xfrm>
            <a:custGeom>
              <a:avLst/>
              <a:gdLst/>
              <a:ahLst/>
              <a:cxnLst/>
              <a:rect l="l" t="t" r="r" b="b"/>
              <a:pathLst>
                <a:path w="334010" h="344804">
                  <a:moveTo>
                    <a:pt x="0" y="344423"/>
                  </a:moveTo>
                  <a:lnTo>
                    <a:pt x="333756" y="344423"/>
                  </a:lnTo>
                  <a:lnTo>
                    <a:pt x="333756" y="0"/>
                  </a:lnTo>
                  <a:lnTo>
                    <a:pt x="0" y="0"/>
                  </a:lnTo>
                  <a:lnTo>
                    <a:pt x="0" y="344423"/>
                  </a:lnTo>
                  <a:close/>
                </a:path>
              </a:pathLst>
            </a:custGeom>
            <a:ln w="15875">
              <a:solidFill>
                <a:srgbClr val="21C5E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4358385" y="3892041"/>
            <a:ext cx="262255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5">
                <a:solidFill>
                  <a:srgbClr val="FF0000"/>
                </a:solidFill>
                <a:latin typeface="Arial Black"/>
                <a:cs typeface="Arial Black"/>
              </a:rPr>
              <a:t>1</a:t>
            </a:r>
            <a:endParaRPr sz="2800">
              <a:latin typeface="Arial Black"/>
              <a:cs typeface="Arial Black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3361626" y="1831530"/>
            <a:ext cx="4597400" cy="4586605"/>
            <a:chOff x="3361626" y="1831530"/>
            <a:chExt cx="4597400" cy="4586605"/>
          </a:xfrm>
        </p:grpSpPr>
        <p:sp>
          <p:nvSpPr>
            <p:cNvPr id="16" name="object 16"/>
            <p:cNvSpPr/>
            <p:nvPr/>
          </p:nvSpPr>
          <p:spPr>
            <a:xfrm>
              <a:off x="6590030" y="3767708"/>
              <a:ext cx="600075" cy="617220"/>
            </a:xfrm>
            <a:custGeom>
              <a:avLst/>
              <a:gdLst/>
              <a:ahLst/>
              <a:cxnLst/>
              <a:rect l="l" t="t" r="r" b="b"/>
              <a:pathLst>
                <a:path w="600075" h="617220">
                  <a:moveTo>
                    <a:pt x="367919" y="0"/>
                  </a:moveTo>
                  <a:lnTo>
                    <a:pt x="0" y="209169"/>
                  </a:lnTo>
                  <a:lnTo>
                    <a:pt x="231648" y="616966"/>
                  </a:lnTo>
                  <a:lnTo>
                    <a:pt x="599694" y="407924"/>
                  </a:lnTo>
                  <a:lnTo>
                    <a:pt x="367919" y="0"/>
                  </a:lnTo>
                  <a:close/>
                </a:path>
              </a:pathLst>
            </a:custGeom>
            <a:solidFill>
              <a:srgbClr val="21C5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6590030" y="3767708"/>
              <a:ext cx="600075" cy="617220"/>
            </a:xfrm>
            <a:custGeom>
              <a:avLst/>
              <a:gdLst/>
              <a:ahLst/>
              <a:cxnLst/>
              <a:rect l="l" t="t" r="r" b="b"/>
              <a:pathLst>
                <a:path w="600075" h="617220">
                  <a:moveTo>
                    <a:pt x="0" y="209169"/>
                  </a:moveTo>
                  <a:lnTo>
                    <a:pt x="367919" y="0"/>
                  </a:lnTo>
                  <a:lnTo>
                    <a:pt x="599694" y="407924"/>
                  </a:lnTo>
                  <a:lnTo>
                    <a:pt x="231648" y="616966"/>
                  </a:lnTo>
                  <a:lnTo>
                    <a:pt x="0" y="209169"/>
                  </a:lnTo>
                  <a:close/>
                </a:path>
              </a:pathLst>
            </a:custGeom>
            <a:ln w="15875">
              <a:solidFill>
                <a:srgbClr val="21C5E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6763912" y="3937240"/>
              <a:ext cx="249554" cy="269240"/>
            </a:xfrm>
            <a:custGeom>
              <a:avLst/>
              <a:gdLst/>
              <a:ahLst/>
              <a:cxnLst/>
              <a:rect l="l" t="t" r="r" b="b"/>
              <a:pathLst>
                <a:path w="249554" h="269239">
                  <a:moveTo>
                    <a:pt x="113000" y="0"/>
                  </a:moveTo>
                  <a:lnTo>
                    <a:pt x="75420" y="10148"/>
                  </a:lnTo>
                  <a:lnTo>
                    <a:pt x="38699" y="30747"/>
                  </a:lnTo>
                  <a:lnTo>
                    <a:pt x="7981" y="65037"/>
                  </a:lnTo>
                  <a:lnTo>
                    <a:pt x="0" y="97041"/>
                  </a:lnTo>
                  <a:lnTo>
                    <a:pt x="1733" y="110376"/>
                  </a:lnTo>
                  <a:lnTo>
                    <a:pt x="25979" y="145470"/>
                  </a:lnTo>
                  <a:lnTo>
                    <a:pt x="64623" y="155080"/>
                  </a:lnTo>
                  <a:lnTo>
                    <a:pt x="58122" y="164175"/>
                  </a:lnTo>
                  <a:lnTo>
                    <a:pt x="53288" y="173353"/>
                  </a:lnTo>
                  <a:lnTo>
                    <a:pt x="50121" y="182602"/>
                  </a:lnTo>
                  <a:lnTo>
                    <a:pt x="48621" y="191910"/>
                  </a:lnTo>
                  <a:lnTo>
                    <a:pt x="48664" y="201219"/>
                  </a:lnTo>
                  <a:lnTo>
                    <a:pt x="64369" y="239291"/>
                  </a:lnTo>
                  <a:lnTo>
                    <a:pt x="98066" y="265015"/>
                  </a:lnTo>
                  <a:lnTo>
                    <a:pt x="119072" y="269206"/>
                  </a:lnTo>
                  <a:lnTo>
                    <a:pt x="130409" y="268872"/>
                  </a:lnTo>
                  <a:lnTo>
                    <a:pt x="172021" y="255531"/>
                  </a:lnTo>
                  <a:lnTo>
                    <a:pt x="206450" y="235456"/>
                  </a:lnTo>
                  <a:lnTo>
                    <a:pt x="231210" y="213373"/>
                  </a:lnTo>
                  <a:lnTo>
                    <a:pt x="154237" y="213373"/>
                  </a:lnTo>
                  <a:lnTo>
                    <a:pt x="147651" y="213278"/>
                  </a:lnTo>
                  <a:lnTo>
                    <a:pt x="114597" y="185435"/>
                  </a:lnTo>
                  <a:lnTo>
                    <a:pt x="111930" y="170818"/>
                  </a:lnTo>
                  <a:lnTo>
                    <a:pt x="112883" y="163843"/>
                  </a:lnTo>
                  <a:lnTo>
                    <a:pt x="139966" y="139491"/>
                  </a:lnTo>
                  <a:lnTo>
                    <a:pt x="244399" y="139491"/>
                  </a:lnTo>
                  <a:lnTo>
                    <a:pt x="243187" y="136058"/>
                  </a:lnTo>
                  <a:lnTo>
                    <a:pt x="238994" y="127648"/>
                  </a:lnTo>
                  <a:lnTo>
                    <a:pt x="233684" y="119556"/>
                  </a:lnTo>
                  <a:lnTo>
                    <a:pt x="227432" y="112408"/>
                  </a:lnTo>
                  <a:lnTo>
                    <a:pt x="92563" y="112408"/>
                  </a:lnTo>
                  <a:lnTo>
                    <a:pt x="85197" y="110376"/>
                  </a:lnTo>
                  <a:lnTo>
                    <a:pt x="77704" y="108471"/>
                  </a:lnTo>
                  <a:lnTo>
                    <a:pt x="71862" y="103645"/>
                  </a:lnTo>
                  <a:lnTo>
                    <a:pt x="63353" y="88659"/>
                  </a:lnTo>
                  <a:lnTo>
                    <a:pt x="62210" y="81166"/>
                  </a:lnTo>
                  <a:lnTo>
                    <a:pt x="64242" y="73927"/>
                  </a:lnTo>
                  <a:lnTo>
                    <a:pt x="66274" y="66561"/>
                  </a:lnTo>
                  <a:lnTo>
                    <a:pt x="70973" y="60846"/>
                  </a:lnTo>
                  <a:lnTo>
                    <a:pt x="78339" y="56528"/>
                  </a:lnTo>
                  <a:lnTo>
                    <a:pt x="85705" y="52337"/>
                  </a:lnTo>
                  <a:lnTo>
                    <a:pt x="93071" y="51321"/>
                  </a:lnTo>
                  <a:lnTo>
                    <a:pt x="181370" y="51321"/>
                  </a:lnTo>
                  <a:lnTo>
                    <a:pt x="180669" y="46670"/>
                  </a:lnTo>
                  <a:lnTo>
                    <a:pt x="155936" y="10618"/>
                  </a:lnTo>
                  <a:lnTo>
                    <a:pt x="129266" y="521"/>
                  </a:lnTo>
                  <a:lnTo>
                    <a:pt x="113000" y="0"/>
                  </a:lnTo>
                  <a:close/>
                </a:path>
                <a:path w="249554" h="269239">
                  <a:moveTo>
                    <a:pt x="244399" y="139491"/>
                  </a:moveTo>
                  <a:lnTo>
                    <a:pt x="139966" y="139491"/>
                  </a:lnTo>
                  <a:lnTo>
                    <a:pt x="146566" y="139610"/>
                  </a:lnTo>
                  <a:lnTo>
                    <a:pt x="153523" y="141110"/>
                  </a:lnTo>
                  <a:lnTo>
                    <a:pt x="181193" y="174511"/>
                  </a:lnTo>
                  <a:lnTo>
                    <a:pt x="181594" y="180480"/>
                  </a:lnTo>
                  <a:lnTo>
                    <a:pt x="181564" y="182602"/>
                  </a:lnTo>
                  <a:lnTo>
                    <a:pt x="154237" y="213373"/>
                  </a:lnTo>
                  <a:lnTo>
                    <a:pt x="231210" y="213373"/>
                  </a:lnTo>
                  <a:lnTo>
                    <a:pt x="248860" y="172003"/>
                  </a:lnTo>
                  <a:lnTo>
                    <a:pt x="249027" y="162954"/>
                  </a:lnTo>
                  <a:lnTo>
                    <a:pt x="248191" y="153687"/>
                  </a:lnTo>
                  <a:lnTo>
                    <a:pt x="246249" y="144730"/>
                  </a:lnTo>
                  <a:lnTo>
                    <a:pt x="244399" y="139491"/>
                  </a:lnTo>
                  <a:close/>
                </a:path>
                <a:path w="249554" h="269239">
                  <a:moveTo>
                    <a:pt x="181370" y="51321"/>
                  </a:moveTo>
                  <a:lnTo>
                    <a:pt x="93071" y="51321"/>
                  </a:lnTo>
                  <a:lnTo>
                    <a:pt x="100564" y="53480"/>
                  </a:lnTo>
                  <a:lnTo>
                    <a:pt x="107930" y="55512"/>
                  </a:lnTo>
                  <a:lnTo>
                    <a:pt x="113899" y="60338"/>
                  </a:lnTo>
                  <a:lnTo>
                    <a:pt x="118217" y="68085"/>
                  </a:lnTo>
                  <a:lnTo>
                    <a:pt x="122408" y="75324"/>
                  </a:lnTo>
                  <a:lnTo>
                    <a:pt x="123551" y="82690"/>
                  </a:lnTo>
                  <a:lnTo>
                    <a:pt x="119741" y="97041"/>
                  </a:lnTo>
                  <a:lnTo>
                    <a:pt x="115296" y="102629"/>
                  </a:lnTo>
                  <a:lnTo>
                    <a:pt x="108184" y="106566"/>
                  </a:lnTo>
                  <a:lnTo>
                    <a:pt x="100310" y="111138"/>
                  </a:lnTo>
                  <a:lnTo>
                    <a:pt x="92563" y="112408"/>
                  </a:lnTo>
                  <a:lnTo>
                    <a:pt x="227432" y="112408"/>
                  </a:lnTo>
                  <a:lnTo>
                    <a:pt x="185194" y="93739"/>
                  </a:lnTo>
                  <a:lnTo>
                    <a:pt x="172700" y="93739"/>
                  </a:lnTo>
                  <a:lnTo>
                    <a:pt x="176434" y="85574"/>
                  </a:lnTo>
                  <a:lnTo>
                    <a:pt x="179240" y="77849"/>
                  </a:lnTo>
                  <a:lnTo>
                    <a:pt x="181094" y="70576"/>
                  </a:lnTo>
                  <a:lnTo>
                    <a:pt x="181971" y="63767"/>
                  </a:lnTo>
                  <a:lnTo>
                    <a:pt x="181927" y="55022"/>
                  </a:lnTo>
                  <a:lnTo>
                    <a:pt x="181370" y="51321"/>
                  </a:lnTo>
                  <a:close/>
                </a:path>
                <a:path w="249554" h="269239">
                  <a:moveTo>
                    <a:pt x="183749" y="93571"/>
                  </a:moveTo>
                  <a:lnTo>
                    <a:pt x="172700" y="93739"/>
                  </a:lnTo>
                  <a:lnTo>
                    <a:pt x="185194" y="93739"/>
                  </a:lnTo>
                  <a:lnTo>
                    <a:pt x="183749" y="93571"/>
                  </a:lnTo>
                  <a:close/>
                </a:path>
              </a:pathLst>
            </a:custGeom>
            <a:solidFill>
              <a:srgbClr val="13609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5356352" y="2551556"/>
              <a:ext cx="572135" cy="667385"/>
            </a:xfrm>
            <a:custGeom>
              <a:avLst/>
              <a:gdLst/>
              <a:ahLst/>
              <a:cxnLst/>
              <a:rect l="l" t="t" r="r" b="b"/>
              <a:pathLst>
                <a:path w="572135" h="667385">
                  <a:moveTo>
                    <a:pt x="163068" y="0"/>
                  </a:moveTo>
                  <a:lnTo>
                    <a:pt x="0" y="544702"/>
                  </a:lnTo>
                  <a:lnTo>
                    <a:pt x="408559" y="667003"/>
                  </a:lnTo>
                  <a:lnTo>
                    <a:pt x="571626" y="122300"/>
                  </a:lnTo>
                  <a:lnTo>
                    <a:pt x="163068" y="0"/>
                  </a:lnTo>
                  <a:close/>
                </a:path>
              </a:pathLst>
            </a:custGeom>
            <a:solidFill>
              <a:srgbClr val="21C5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5356352" y="2551556"/>
              <a:ext cx="572135" cy="667385"/>
            </a:xfrm>
            <a:custGeom>
              <a:avLst/>
              <a:gdLst/>
              <a:ahLst/>
              <a:cxnLst/>
              <a:rect l="l" t="t" r="r" b="b"/>
              <a:pathLst>
                <a:path w="572135" h="667385">
                  <a:moveTo>
                    <a:pt x="163068" y="0"/>
                  </a:moveTo>
                  <a:lnTo>
                    <a:pt x="571626" y="122300"/>
                  </a:lnTo>
                  <a:lnTo>
                    <a:pt x="408559" y="667003"/>
                  </a:lnTo>
                  <a:lnTo>
                    <a:pt x="0" y="544702"/>
                  </a:lnTo>
                  <a:lnTo>
                    <a:pt x="163068" y="0"/>
                  </a:lnTo>
                  <a:close/>
                </a:path>
              </a:pathLst>
            </a:custGeom>
            <a:ln w="15875">
              <a:solidFill>
                <a:srgbClr val="21C5E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5550281" y="2727451"/>
              <a:ext cx="229870" cy="276225"/>
            </a:xfrm>
            <a:custGeom>
              <a:avLst/>
              <a:gdLst/>
              <a:ahLst/>
              <a:cxnLst/>
              <a:rect l="l" t="t" r="r" b="b"/>
              <a:pathLst>
                <a:path w="229870" h="276225">
                  <a:moveTo>
                    <a:pt x="31877" y="0"/>
                  </a:moveTo>
                  <a:lnTo>
                    <a:pt x="14859" y="57150"/>
                  </a:lnTo>
                  <a:lnTo>
                    <a:pt x="135128" y="93218"/>
                  </a:lnTo>
                  <a:lnTo>
                    <a:pt x="111053" y="110672"/>
                  </a:lnTo>
                  <a:lnTo>
                    <a:pt x="71048" y="145724"/>
                  </a:lnTo>
                  <a:lnTo>
                    <a:pt x="40683" y="182322"/>
                  </a:lnTo>
                  <a:lnTo>
                    <a:pt x="13148" y="228562"/>
                  </a:lnTo>
                  <a:lnTo>
                    <a:pt x="0" y="255777"/>
                  </a:lnTo>
                  <a:lnTo>
                    <a:pt x="67437" y="275971"/>
                  </a:lnTo>
                  <a:lnTo>
                    <a:pt x="75701" y="255922"/>
                  </a:lnTo>
                  <a:lnTo>
                    <a:pt x="84312" y="237505"/>
                  </a:lnTo>
                  <a:lnTo>
                    <a:pt x="115137" y="187870"/>
                  </a:lnTo>
                  <a:lnTo>
                    <a:pt x="142656" y="156196"/>
                  </a:lnTo>
                  <a:lnTo>
                    <a:pt x="184880" y="121951"/>
                  </a:lnTo>
                  <a:lnTo>
                    <a:pt x="215773" y="104901"/>
                  </a:lnTo>
                  <a:lnTo>
                    <a:pt x="229362" y="59182"/>
                  </a:lnTo>
                  <a:lnTo>
                    <a:pt x="31877" y="0"/>
                  </a:lnTo>
                  <a:close/>
                </a:path>
              </a:pathLst>
            </a:custGeom>
            <a:solidFill>
              <a:srgbClr val="0D0D0D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5635498" y="4224527"/>
              <a:ext cx="648970" cy="631190"/>
            </a:xfrm>
            <a:custGeom>
              <a:avLst/>
              <a:gdLst/>
              <a:ahLst/>
              <a:cxnLst/>
              <a:rect l="l" t="t" r="r" b="b"/>
              <a:pathLst>
                <a:path w="648970" h="631189">
                  <a:moveTo>
                    <a:pt x="465454" y="0"/>
                  </a:moveTo>
                  <a:lnTo>
                    <a:pt x="0" y="195834"/>
                  </a:lnTo>
                  <a:lnTo>
                    <a:pt x="183134" y="630809"/>
                  </a:lnTo>
                  <a:lnTo>
                    <a:pt x="648588" y="434975"/>
                  </a:lnTo>
                  <a:lnTo>
                    <a:pt x="465454" y="0"/>
                  </a:lnTo>
                  <a:close/>
                </a:path>
              </a:pathLst>
            </a:custGeom>
            <a:solidFill>
              <a:srgbClr val="21C5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5635498" y="4224527"/>
              <a:ext cx="648970" cy="631190"/>
            </a:xfrm>
            <a:custGeom>
              <a:avLst/>
              <a:gdLst/>
              <a:ahLst/>
              <a:cxnLst/>
              <a:rect l="l" t="t" r="r" b="b"/>
              <a:pathLst>
                <a:path w="648970" h="631189">
                  <a:moveTo>
                    <a:pt x="0" y="195834"/>
                  </a:moveTo>
                  <a:lnTo>
                    <a:pt x="465454" y="0"/>
                  </a:lnTo>
                  <a:lnTo>
                    <a:pt x="648588" y="434975"/>
                  </a:lnTo>
                  <a:lnTo>
                    <a:pt x="183134" y="630809"/>
                  </a:lnTo>
                  <a:lnTo>
                    <a:pt x="0" y="195834"/>
                  </a:lnTo>
                  <a:close/>
                </a:path>
              </a:pathLst>
            </a:custGeom>
            <a:ln w="15875">
              <a:solidFill>
                <a:srgbClr val="21C5E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5835798" y="4400815"/>
              <a:ext cx="241300" cy="267970"/>
            </a:xfrm>
            <a:custGeom>
              <a:avLst/>
              <a:gdLst/>
              <a:ahLst/>
              <a:cxnLst/>
              <a:rect l="l" t="t" r="r" b="b"/>
              <a:pathLst>
                <a:path w="241300" h="267970">
                  <a:moveTo>
                    <a:pt x="125358" y="0"/>
                  </a:moveTo>
                  <a:lnTo>
                    <a:pt x="66780" y="13323"/>
                  </a:lnTo>
                  <a:lnTo>
                    <a:pt x="33077" y="32150"/>
                  </a:lnTo>
                  <a:lnTo>
                    <a:pt x="5282" y="67861"/>
                  </a:lnTo>
                  <a:lnTo>
                    <a:pt x="0" y="96627"/>
                  </a:lnTo>
                  <a:lnTo>
                    <a:pt x="1121" y="112510"/>
                  </a:lnTo>
                  <a:lnTo>
                    <a:pt x="67288" y="97524"/>
                  </a:lnTo>
                  <a:lnTo>
                    <a:pt x="65476" y="88828"/>
                  </a:lnTo>
                  <a:lnTo>
                    <a:pt x="64795" y="81204"/>
                  </a:lnTo>
                  <a:lnTo>
                    <a:pt x="90021" y="51169"/>
                  </a:lnTo>
                  <a:lnTo>
                    <a:pt x="96752" y="50788"/>
                  </a:lnTo>
                  <a:lnTo>
                    <a:pt x="108944" y="55741"/>
                  </a:lnTo>
                  <a:lnTo>
                    <a:pt x="113389" y="60567"/>
                  </a:lnTo>
                  <a:lnTo>
                    <a:pt x="119612" y="75172"/>
                  </a:lnTo>
                  <a:lnTo>
                    <a:pt x="119485" y="82792"/>
                  </a:lnTo>
                  <a:lnTo>
                    <a:pt x="89259" y="110478"/>
                  </a:lnTo>
                  <a:lnTo>
                    <a:pt x="105515" y="158484"/>
                  </a:lnTo>
                  <a:lnTo>
                    <a:pt x="138836" y="142561"/>
                  </a:lnTo>
                  <a:lnTo>
                    <a:pt x="145323" y="143123"/>
                  </a:lnTo>
                  <a:lnTo>
                    <a:pt x="173178" y="174626"/>
                  </a:lnTo>
                  <a:lnTo>
                    <a:pt x="174412" y="182090"/>
                  </a:lnTo>
                  <a:lnTo>
                    <a:pt x="174218" y="189243"/>
                  </a:lnTo>
                  <a:lnTo>
                    <a:pt x="146536" y="218301"/>
                  </a:lnTo>
                  <a:lnTo>
                    <a:pt x="138662" y="218682"/>
                  </a:lnTo>
                  <a:lnTo>
                    <a:pt x="131169" y="215888"/>
                  </a:lnTo>
                  <a:lnTo>
                    <a:pt x="125426" y="212915"/>
                  </a:lnTo>
                  <a:lnTo>
                    <a:pt x="119612" y="208204"/>
                  </a:lnTo>
                  <a:lnTo>
                    <a:pt x="113702" y="201779"/>
                  </a:lnTo>
                  <a:lnTo>
                    <a:pt x="107674" y="193663"/>
                  </a:lnTo>
                  <a:lnTo>
                    <a:pt x="46333" y="229604"/>
                  </a:lnTo>
                  <a:lnTo>
                    <a:pt x="79988" y="258306"/>
                  </a:lnTo>
                  <a:lnTo>
                    <a:pt x="119485" y="267450"/>
                  </a:lnTo>
                  <a:lnTo>
                    <a:pt x="130984" y="266521"/>
                  </a:lnTo>
                  <a:lnTo>
                    <a:pt x="173079" y="253734"/>
                  </a:lnTo>
                  <a:lnTo>
                    <a:pt x="212744" y="230374"/>
                  </a:lnTo>
                  <a:lnTo>
                    <a:pt x="238150" y="190773"/>
                  </a:lnTo>
                  <a:lnTo>
                    <a:pt x="241101" y="167987"/>
                  </a:lnTo>
                  <a:lnTo>
                    <a:pt x="240373" y="156880"/>
                  </a:lnTo>
                  <a:lnTo>
                    <a:pt x="226562" y="121241"/>
                  </a:lnTo>
                  <a:lnTo>
                    <a:pt x="190224" y="99048"/>
                  </a:lnTo>
                  <a:lnTo>
                    <a:pt x="184128" y="98159"/>
                  </a:lnTo>
                  <a:lnTo>
                    <a:pt x="176127" y="98413"/>
                  </a:lnTo>
                  <a:lnTo>
                    <a:pt x="166094" y="100064"/>
                  </a:lnTo>
                  <a:lnTo>
                    <a:pt x="171952" y="91898"/>
                  </a:lnTo>
                  <a:lnTo>
                    <a:pt x="176571" y="83792"/>
                  </a:lnTo>
                  <a:lnTo>
                    <a:pt x="179953" y="75757"/>
                  </a:lnTo>
                  <a:lnTo>
                    <a:pt x="182096" y="67806"/>
                  </a:lnTo>
                  <a:lnTo>
                    <a:pt x="183100" y="60001"/>
                  </a:lnTo>
                  <a:lnTo>
                    <a:pt x="182889" y="52232"/>
                  </a:lnTo>
                  <a:lnTo>
                    <a:pt x="163808" y="15355"/>
                  </a:lnTo>
                  <a:lnTo>
                    <a:pt x="140313" y="2528"/>
                  </a:lnTo>
                  <a:lnTo>
                    <a:pt x="125358" y="0"/>
                  </a:lnTo>
                  <a:close/>
                </a:path>
              </a:pathLst>
            </a:custGeom>
            <a:solidFill>
              <a:srgbClr val="A40E8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6210046" y="5600229"/>
              <a:ext cx="496570" cy="443865"/>
            </a:xfrm>
            <a:custGeom>
              <a:avLst/>
              <a:gdLst/>
              <a:ahLst/>
              <a:cxnLst/>
              <a:rect l="l" t="t" r="r" b="b"/>
              <a:pathLst>
                <a:path w="496570" h="443864">
                  <a:moveTo>
                    <a:pt x="61975" y="0"/>
                  </a:moveTo>
                  <a:lnTo>
                    <a:pt x="0" y="370903"/>
                  </a:lnTo>
                  <a:lnTo>
                    <a:pt x="434085" y="443484"/>
                  </a:lnTo>
                  <a:lnTo>
                    <a:pt x="496188" y="72580"/>
                  </a:lnTo>
                  <a:lnTo>
                    <a:pt x="61975" y="0"/>
                  </a:lnTo>
                  <a:close/>
                </a:path>
              </a:pathLst>
            </a:custGeom>
            <a:solidFill>
              <a:srgbClr val="21C5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6210046" y="5600229"/>
              <a:ext cx="496570" cy="443865"/>
            </a:xfrm>
            <a:custGeom>
              <a:avLst/>
              <a:gdLst/>
              <a:ahLst/>
              <a:cxnLst/>
              <a:rect l="l" t="t" r="r" b="b"/>
              <a:pathLst>
                <a:path w="496570" h="443864">
                  <a:moveTo>
                    <a:pt x="61975" y="0"/>
                  </a:moveTo>
                  <a:lnTo>
                    <a:pt x="496188" y="72580"/>
                  </a:lnTo>
                  <a:lnTo>
                    <a:pt x="434085" y="443484"/>
                  </a:lnTo>
                  <a:lnTo>
                    <a:pt x="0" y="370903"/>
                  </a:lnTo>
                  <a:lnTo>
                    <a:pt x="61975" y="0"/>
                  </a:lnTo>
                  <a:close/>
                </a:path>
              </a:pathLst>
            </a:custGeom>
            <a:ln w="15875">
              <a:solidFill>
                <a:srgbClr val="21C5E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6353841" y="5684746"/>
              <a:ext cx="217170" cy="264160"/>
            </a:xfrm>
            <a:custGeom>
              <a:avLst/>
              <a:gdLst/>
              <a:ahLst/>
              <a:cxnLst/>
              <a:rect l="l" t="t" r="r" b="b"/>
              <a:pathLst>
                <a:path w="217170" h="264160">
                  <a:moveTo>
                    <a:pt x="108922" y="0"/>
                  </a:moveTo>
                  <a:lnTo>
                    <a:pt x="66718" y="9157"/>
                  </a:lnTo>
                  <a:lnTo>
                    <a:pt x="33206" y="36301"/>
                  </a:lnTo>
                  <a:lnTo>
                    <a:pt x="10624" y="83635"/>
                  </a:lnTo>
                  <a:lnTo>
                    <a:pt x="738" y="137189"/>
                  </a:lnTo>
                  <a:lnTo>
                    <a:pt x="0" y="157372"/>
                  </a:lnTo>
                  <a:lnTo>
                    <a:pt x="1309" y="175561"/>
                  </a:lnTo>
                  <a:lnTo>
                    <a:pt x="16510" y="218722"/>
                  </a:lnTo>
                  <a:lnTo>
                    <a:pt x="45614" y="246462"/>
                  </a:lnTo>
                  <a:lnTo>
                    <a:pt x="92424" y="261710"/>
                  </a:lnTo>
                  <a:lnTo>
                    <a:pt x="121538" y="263874"/>
                  </a:lnTo>
                  <a:lnTo>
                    <a:pt x="134465" y="262651"/>
                  </a:lnTo>
                  <a:lnTo>
                    <a:pt x="175918" y="242851"/>
                  </a:lnTo>
                  <a:lnTo>
                    <a:pt x="194116" y="218404"/>
                  </a:lnTo>
                  <a:lnTo>
                    <a:pt x="104449" y="218404"/>
                  </a:lnTo>
                  <a:lnTo>
                    <a:pt x="97758" y="217959"/>
                  </a:lnTo>
                  <a:lnTo>
                    <a:pt x="69214" y="187180"/>
                  </a:lnTo>
                  <a:lnTo>
                    <a:pt x="68714" y="178336"/>
                  </a:lnTo>
                  <a:lnTo>
                    <a:pt x="69691" y="168606"/>
                  </a:lnTo>
                  <a:lnTo>
                    <a:pt x="90676" y="135619"/>
                  </a:lnTo>
                  <a:lnTo>
                    <a:pt x="103768" y="132272"/>
                  </a:lnTo>
                  <a:lnTo>
                    <a:pt x="193497" y="132272"/>
                  </a:lnTo>
                  <a:lnTo>
                    <a:pt x="190214" y="126354"/>
                  </a:lnTo>
                  <a:lnTo>
                    <a:pt x="179710" y="113828"/>
                  </a:lnTo>
                  <a:lnTo>
                    <a:pt x="172803" y="108345"/>
                  </a:lnTo>
                  <a:lnTo>
                    <a:pt x="77311" y="108345"/>
                  </a:lnTo>
                  <a:lnTo>
                    <a:pt x="82214" y="90228"/>
                  </a:lnTo>
                  <a:lnTo>
                    <a:pt x="102635" y="50750"/>
                  </a:lnTo>
                  <a:lnTo>
                    <a:pt x="117201" y="44398"/>
                  </a:lnTo>
                  <a:lnTo>
                    <a:pt x="205996" y="44398"/>
                  </a:lnTo>
                  <a:lnTo>
                    <a:pt x="204692" y="41937"/>
                  </a:lnTo>
                  <a:lnTo>
                    <a:pt x="170338" y="12242"/>
                  </a:lnTo>
                  <a:lnTo>
                    <a:pt x="133191" y="2033"/>
                  </a:lnTo>
                  <a:lnTo>
                    <a:pt x="108922" y="0"/>
                  </a:lnTo>
                  <a:close/>
                </a:path>
                <a:path w="217170" h="264160">
                  <a:moveTo>
                    <a:pt x="193497" y="132272"/>
                  </a:moveTo>
                  <a:lnTo>
                    <a:pt x="103768" y="132272"/>
                  </a:lnTo>
                  <a:lnTo>
                    <a:pt x="110839" y="132767"/>
                  </a:lnTo>
                  <a:lnTo>
                    <a:pt x="117502" y="134598"/>
                  </a:lnTo>
                  <a:lnTo>
                    <a:pt x="137969" y="171706"/>
                  </a:lnTo>
                  <a:lnTo>
                    <a:pt x="136874" y="181776"/>
                  </a:lnTo>
                  <a:lnTo>
                    <a:pt x="116832" y="215103"/>
                  </a:lnTo>
                  <a:lnTo>
                    <a:pt x="104449" y="218404"/>
                  </a:lnTo>
                  <a:lnTo>
                    <a:pt x="194116" y="218404"/>
                  </a:lnTo>
                  <a:lnTo>
                    <a:pt x="196342" y="214174"/>
                  </a:lnTo>
                  <a:lnTo>
                    <a:pt x="200457" y="202944"/>
                  </a:lnTo>
                  <a:lnTo>
                    <a:pt x="203168" y="190933"/>
                  </a:lnTo>
                  <a:lnTo>
                    <a:pt x="204716" y="173109"/>
                  </a:lnTo>
                  <a:lnTo>
                    <a:pt x="203073" y="156405"/>
                  </a:lnTo>
                  <a:lnTo>
                    <a:pt x="198239" y="140820"/>
                  </a:lnTo>
                  <a:lnTo>
                    <a:pt x="193497" y="132272"/>
                  </a:lnTo>
                  <a:close/>
                </a:path>
                <a:path w="217170" h="264160">
                  <a:moveTo>
                    <a:pt x="120999" y="91732"/>
                  </a:moveTo>
                  <a:lnTo>
                    <a:pt x="84546" y="103485"/>
                  </a:lnTo>
                  <a:lnTo>
                    <a:pt x="77311" y="108345"/>
                  </a:lnTo>
                  <a:lnTo>
                    <a:pt x="172803" y="108345"/>
                  </a:lnTo>
                  <a:lnTo>
                    <a:pt x="137509" y="92927"/>
                  </a:lnTo>
                  <a:lnTo>
                    <a:pt x="120999" y="91732"/>
                  </a:lnTo>
                  <a:close/>
                </a:path>
                <a:path w="217170" h="264160">
                  <a:moveTo>
                    <a:pt x="205996" y="44398"/>
                  </a:moveTo>
                  <a:lnTo>
                    <a:pt x="117201" y="44398"/>
                  </a:lnTo>
                  <a:lnTo>
                    <a:pt x="125317" y="44667"/>
                  </a:lnTo>
                  <a:lnTo>
                    <a:pt x="131667" y="45709"/>
                  </a:lnTo>
                  <a:lnTo>
                    <a:pt x="136620" y="48591"/>
                  </a:lnTo>
                  <a:lnTo>
                    <a:pt x="143732" y="58002"/>
                  </a:lnTo>
                  <a:lnTo>
                    <a:pt x="145637" y="65355"/>
                  </a:lnTo>
                  <a:lnTo>
                    <a:pt x="145891" y="75350"/>
                  </a:lnTo>
                  <a:lnTo>
                    <a:pt x="216630" y="78373"/>
                  </a:lnTo>
                  <a:lnTo>
                    <a:pt x="214889" y="68152"/>
                  </a:lnTo>
                  <a:lnTo>
                    <a:pt x="212328" y="58674"/>
                  </a:lnTo>
                  <a:lnTo>
                    <a:pt x="208932" y="49936"/>
                  </a:lnTo>
                  <a:lnTo>
                    <a:pt x="205996" y="44398"/>
                  </a:lnTo>
                  <a:close/>
                </a:path>
              </a:pathLst>
            </a:custGeom>
            <a:solidFill>
              <a:srgbClr val="E6717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8" name="object 28"/>
            <p:cNvSpPr/>
            <p:nvPr/>
          </p:nvSpPr>
          <p:spPr>
            <a:xfrm>
              <a:off x="6571361" y="4420488"/>
              <a:ext cx="648335" cy="666115"/>
            </a:xfrm>
            <a:custGeom>
              <a:avLst/>
              <a:gdLst/>
              <a:ahLst/>
              <a:cxnLst/>
              <a:rect l="l" t="t" r="r" b="b"/>
              <a:pathLst>
                <a:path w="648334" h="666114">
                  <a:moveTo>
                    <a:pt x="326263" y="0"/>
                  </a:moveTo>
                  <a:lnTo>
                    <a:pt x="0" y="409194"/>
                  </a:lnTo>
                  <a:lnTo>
                    <a:pt x="322072" y="665988"/>
                  </a:lnTo>
                  <a:lnTo>
                    <a:pt x="648335" y="256794"/>
                  </a:lnTo>
                  <a:lnTo>
                    <a:pt x="326263" y="0"/>
                  </a:lnTo>
                  <a:close/>
                </a:path>
              </a:pathLst>
            </a:custGeom>
            <a:solidFill>
              <a:srgbClr val="21C5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6571361" y="4420488"/>
              <a:ext cx="648335" cy="666115"/>
            </a:xfrm>
            <a:custGeom>
              <a:avLst/>
              <a:gdLst/>
              <a:ahLst/>
              <a:cxnLst/>
              <a:rect l="l" t="t" r="r" b="b"/>
              <a:pathLst>
                <a:path w="648334" h="666114">
                  <a:moveTo>
                    <a:pt x="326263" y="0"/>
                  </a:moveTo>
                  <a:lnTo>
                    <a:pt x="648335" y="256794"/>
                  </a:lnTo>
                  <a:lnTo>
                    <a:pt x="322072" y="665988"/>
                  </a:lnTo>
                  <a:lnTo>
                    <a:pt x="0" y="409194"/>
                  </a:lnTo>
                  <a:lnTo>
                    <a:pt x="326263" y="0"/>
                  </a:lnTo>
                  <a:close/>
                </a:path>
              </a:pathLst>
            </a:custGeom>
            <a:ln w="15874">
              <a:solidFill>
                <a:srgbClr val="21C5E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6770277" y="4614215"/>
              <a:ext cx="250190" cy="259715"/>
            </a:xfrm>
            <a:custGeom>
              <a:avLst/>
              <a:gdLst/>
              <a:ahLst/>
              <a:cxnLst/>
              <a:rect l="l" t="t" r="r" b="b"/>
              <a:pathLst>
                <a:path w="250190" h="259714">
                  <a:moveTo>
                    <a:pt x="7078" y="126059"/>
                  </a:moveTo>
                  <a:lnTo>
                    <a:pt x="0" y="164000"/>
                  </a:lnTo>
                  <a:lnTo>
                    <a:pt x="817" y="172436"/>
                  </a:lnTo>
                  <a:lnTo>
                    <a:pt x="22826" y="214911"/>
                  </a:lnTo>
                  <a:lnTo>
                    <a:pt x="63188" y="246800"/>
                  </a:lnTo>
                  <a:lnTo>
                    <a:pt x="104526" y="259286"/>
                  </a:lnTo>
                  <a:lnTo>
                    <a:pt x="125696" y="258266"/>
                  </a:lnTo>
                  <a:lnTo>
                    <a:pt x="146980" y="251833"/>
                  </a:lnTo>
                  <a:lnTo>
                    <a:pt x="168336" y="239565"/>
                  </a:lnTo>
                  <a:lnTo>
                    <a:pt x="189739" y="221440"/>
                  </a:lnTo>
                  <a:lnTo>
                    <a:pt x="203572" y="205942"/>
                  </a:lnTo>
                  <a:lnTo>
                    <a:pt x="85151" y="205942"/>
                  </a:lnTo>
                  <a:lnTo>
                    <a:pt x="77606" y="204037"/>
                  </a:lnTo>
                  <a:lnTo>
                    <a:pt x="70705" y="199846"/>
                  </a:lnTo>
                  <a:lnTo>
                    <a:pt x="65752" y="195909"/>
                  </a:lnTo>
                  <a:lnTo>
                    <a:pt x="62704" y="190956"/>
                  </a:lnTo>
                  <a:lnTo>
                    <a:pt x="60926" y="179145"/>
                  </a:lnTo>
                  <a:lnTo>
                    <a:pt x="62831" y="171779"/>
                  </a:lnTo>
                  <a:lnTo>
                    <a:pt x="67530" y="162889"/>
                  </a:lnTo>
                  <a:lnTo>
                    <a:pt x="7078" y="126059"/>
                  </a:lnTo>
                  <a:close/>
                </a:path>
                <a:path w="250190" h="259714">
                  <a:moveTo>
                    <a:pt x="231577" y="167588"/>
                  </a:moveTo>
                  <a:lnTo>
                    <a:pt x="143603" y="167588"/>
                  </a:lnTo>
                  <a:lnTo>
                    <a:pt x="130434" y="180945"/>
                  </a:lnTo>
                  <a:lnTo>
                    <a:pt x="119123" y="191289"/>
                  </a:lnTo>
                  <a:lnTo>
                    <a:pt x="109670" y="198610"/>
                  </a:lnTo>
                  <a:lnTo>
                    <a:pt x="102074" y="202894"/>
                  </a:lnTo>
                  <a:lnTo>
                    <a:pt x="93315" y="205561"/>
                  </a:lnTo>
                  <a:lnTo>
                    <a:pt x="85151" y="205942"/>
                  </a:lnTo>
                  <a:lnTo>
                    <a:pt x="203572" y="205942"/>
                  </a:lnTo>
                  <a:lnTo>
                    <a:pt x="211167" y="197433"/>
                  </a:lnTo>
                  <a:lnTo>
                    <a:pt x="224359" y="179502"/>
                  </a:lnTo>
                  <a:lnTo>
                    <a:pt x="231577" y="167588"/>
                  </a:lnTo>
                  <a:close/>
                </a:path>
                <a:path w="250190" h="259714">
                  <a:moveTo>
                    <a:pt x="145460" y="0"/>
                  </a:moveTo>
                  <a:lnTo>
                    <a:pt x="100859" y="10681"/>
                  </a:lnTo>
                  <a:lnTo>
                    <a:pt x="63543" y="49004"/>
                  </a:lnTo>
                  <a:lnTo>
                    <a:pt x="53560" y="96849"/>
                  </a:lnTo>
                  <a:lnTo>
                    <a:pt x="56653" y="112869"/>
                  </a:lnTo>
                  <a:lnTo>
                    <a:pt x="83532" y="151713"/>
                  </a:lnTo>
                  <a:lnTo>
                    <a:pt x="118778" y="167641"/>
                  </a:lnTo>
                  <a:lnTo>
                    <a:pt x="126585" y="168366"/>
                  </a:lnTo>
                  <a:lnTo>
                    <a:pt x="134867" y="168352"/>
                  </a:lnTo>
                  <a:lnTo>
                    <a:pt x="143603" y="167588"/>
                  </a:lnTo>
                  <a:lnTo>
                    <a:pt x="231577" y="167588"/>
                  </a:lnTo>
                  <a:lnTo>
                    <a:pt x="234789" y="162286"/>
                  </a:lnTo>
                  <a:lnTo>
                    <a:pt x="242456" y="145784"/>
                  </a:lnTo>
                  <a:lnTo>
                    <a:pt x="245137" y="137156"/>
                  </a:lnTo>
                  <a:lnTo>
                    <a:pt x="145168" y="137156"/>
                  </a:lnTo>
                  <a:lnTo>
                    <a:pt x="138443" y="136155"/>
                  </a:lnTo>
                  <a:lnTo>
                    <a:pt x="114266" y="105993"/>
                  </a:lnTo>
                  <a:lnTo>
                    <a:pt x="114913" y="98518"/>
                  </a:lnTo>
                  <a:lnTo>
                    <a:pt x="140428" y="61559"/>
                  </a:lnTo>
                  <a:lnTo>
                    <a:pt x="160908" y="54975"/>
                  </a:lnTo>
                  <a:lnTo>
                    <a:pt x="233163" y="54975"/>
                  </a:lnTo>
                  <a:lnTo>
                    <a:pt x="229629" y="50018"/>
                  </a:lnTo>
                  <a:lnTo>
                    <a:pt x="192531" y="17135"/>
                  </a:lnTo>
                  <a:lnTo>
                    <a:pt x="156938" y="1472"/>
                  </a:lnTo>
                  <a:lnTo>
                    <a:pt x="145460" y="0"/>
                  </a:lnTo>
                  <a:close/>
                </a:path>
                <a:path w="250190" h="259714">
                  <a:moveTo>
                    <a:pt x="233163" y="54975"/>
                  </a:moveTo>
                  <a:lnTo>
                    <a:pt x="160908" y="54975"/>
                  </a:lnTo>
                  <a:lnTo>
                    <a:pt x="167304" y="55828"/>
                  </a:lnTo>
                  <a:lnTo>
                    <a:pt x="173342" y="58110"/>
                  </a:lnTo>
                  <a:lnTo>
                    <a:pt x="191482" y="86689"/>
                  </a:lnTo>
                  <a:lnTo>
                    <a:pt x="191025" y="94543"/>
                  </a:lnTo>
                  <a:lnTo>
                    <a:pt x="166352" y="130964"/>
                  </a:lnTo>
                  <a:lnTo>
                    <a:pt x="145168" y="137156"/>
                  </a:lnTo>
                  <a:lnTo>
                    <a:pt x="245137" y="137156"/>
                  </a:lnTo>
                  <a:lnTo>
                    <a:pt x="247362" y="129996"/>
                  </a:lnTo>
                  <a:lnTo>
                    <a:pt x="249816" y="114895"/>
                  </a:lnTo>
                  <a:lnTo>
                    <a:pt x="250140" y="100627"/>
                  </a:lnTo>
                  <a:lnTo>
                    <a:pt x="248344" y="87169"/>
                  </a:lnTo>
                  <a:lnTo>
                    <a:pt x="244441" y="74497"/>
                  </a:lnTo>
                  <a:lnTo>
                    <a:pt x="238303" y="62186"/>
                  </a:lnTo>
                  <a:lnTo>
                    <a:pt x="233163" y="54975"/>
                  </a:lnTo>
                  <a:close/>
                </a:path>
              </a:pathLst>
            </a:custGeom>
            <a:solidFill>
              <a:srgbClr val="52074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4176395" y="5247766"/>
              <a:ext cx="772795" cy="762635"/>
            </a:xfrm>
            <a:custGeom>
              <a:avLst/>
              <a:gdLst/>
              <a:ahLst/>
              <a:cxnLst/>
              <a:rect l="l" t="t" r="r" b="b"/>
              <a:pathLst>
                <a:path w="772795" h="762635">
                  <a:moveTo>
                    <a:pt x="276478" y="0"/>
                  </a:moveTo>
                  <a:lnTo>
                    <a:pt x="0" y="471195"/>
                  </a:lnTo>
                  <a:lnTo>
                    <a:pt x="496062" y="762228"/>
                  </a:lnTo>
                  <a:lnTo>
                    <a:pt x="772540" y="291084"/>
                  </a:lnTo>
                  <a:lnTo>
                    <a:pt x="276478" y="0"/>
                  </a:lnTo>
                  <a:close/>
                </a:path>
              </a:pathLst>
            </a:custGeom>
            <a:solidFill>
              <a:srgbClr val="21C5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4176395" y="5247766"/>
              <a:ext cx="772795" cy="762635"/>
            </a:xfrm>
            <a:custGeom>
              <a:avLst/>
              <a:gdLst/>
              <a:ahLst/>
              <a:cxnLst/>
              <a:rect l="l" t="t" r="r" b="b"/>
              <a:pathLst>
                <a:path w="772795" h="762635">
                  <a:moveTo>
                    <a:pt x="276478" y="0"/>
                  </a:moveTo>
                  <a:lnTo>
                    <a:pt x="772540" y="291084"/>
                  </a:lnTo>
                  <a:lnTo>
                    <a:pt x="496062" y="762228"/>
                  </a:lnTo>
                  <a:lnTo>
                    <a:pt x="0" y="471195"/>
                  </a:lnTo>
                  <a:lnTo>
                    <a:pt x="276478" y="0"/>
                  </a:lnTo>
                  <a:close/>
                </a:path>
              </a:pathLst>
            </a:custGeom>
            <a:ln w="15875">
              <a:solidFill>
                <a:srgbClr val="21C5E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4430014" y="5518658"/>
              <a:ext cx="271145" cy="254635"/>
            </a:xfrm>
            <a:custGeom>
              <a:avLst/>
              <a:gdLst/>
              <a:ahLst/>
              <a:cxnLst/>
              <a:rect l="l" t="t" r="r" b="b"/>
              <a:pathLst>
                <a:path w="271145" h="254635">
                  <a:moveTo>
                    <a:pt x="217677" y="0"/>
                  </a:moveTo>
                  <a:lnTo>
                    <a:pt x="29337" y="66801"/>
                  </a:lnTo>
                  <a:lnTo>
                    <a:pt x="0" y="116916"/>
                  </a:lnTo>
                  <a:lnTo>
                    <a:pt x="110998" y="182016"/>
                  </a:lnTo>
                  <a:lnTo>
                    <a:pt x="86868" y="222999"/>
                  </a:lnTo>
                  <a:lnTo>
                    <a:pt x="139953" y="254139"/>
                  </a:lnTo>
                  <a:lnTo>
                    <a:pt x="164084" y="213169"/>
                  </a:lnTo>
                  <a:lnTo>
                    <a:pt x="201016" y="213169"/>
                  </a:lnTo>
                  <a:lnTo>
                    <a:pt x="219328" y="182054"/>
                  </a:lnTo>
                  <a:lnTo>
                    <a:pt x="191770" y="165912"/>
                  </a:lnTo>
                  <a:lnTo>
                    <a:pt x="210055" y="134759"/>
                  </a:lnTo>
                  <a:lnTo>
                    <a:pt x="138684" y="134759"/>
                  </a:lnTo>
                  <a:lnTo>
                    <a:pt x="80010" y="100368"/>
                  </a:lnTo>
                  <a:lnTo>
                    <a:pt x="179197" y="65785"/>
                  </a:lnTo>
                  <a:lnTo>
                    <a:pt x="250540" y="65785"/>
                  </a:lnTo>
                  <a:lnTo>
                    <a:pt x="270890" y="31114"/>
                  </a:lnTo>
                  <a:lnTo>
                    <a:pt x="217677" y="0"/>
                  </a:lnTo>
                  <a:close/>
                </a:path>
                <a:path w="271145" h="254635">
                  <a:moveTo>
                    <a:pt x="201016" y="213169"/>
                  </a:moveTo>
                  <a:lnTo>
                    <a:pt x="164084" y="213169"/>
                  </a:lnTo>
                  <a:lnTo>
                    <a:pt x="191515" y="229311"/>
                  </a:lnTo>
                  <a:lnTo>
                    <a:pt x="201016" y="213169"/>
                  </a:lnTo>
                  <a:close/>
                </a:path>
                <a:path w="271145" h="254635">
                  <a:moveTo>
                    <a:pt x="250540" y="65785"/>
                  </a:moveTo>
                  <a:lnTo>
                    <a:pt x="179197" y="65785"/>
                  </a:lnTo>
                  <a:lnTo>
                    <a:pt x="138684" y="134759"/>
                  </a:lnTo>
                  <a:lnTo>
                    <a:pt x="210055" y="134759"/>
                  </a:lnTo>
                  <a:lnTo>
                    <a:pt x="250540" y="65785"/>
                  </a:lnTo>
                  <a:close/>
                </a:path>
              </a:pathLst>
            </a:custGeom>
            <a:solidFill>
              <a:srgbClr val="001F5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3614166" y="3382390"/>
              <a:ext cx="615315" cy="631825"/>
            </a:xfrm>
            <a:custGeom>
              <a:avLst/>
              <a:gdLst/>
              <a:ahLst/>
              <a:cxnLst/>
              <a:rect l="l" t="t" r="r" b="b"/>
              <a:pathLst>
                <a:path w="615314" h="631825">
                  <a:moveTo>
                    <a:pt x="408050" y="0"/>
                  </a:moveTo>
                  <a:lnTo>
                    <a:pt x="0" y="192786"/>
                  </a:lnTo>
                  <a:lnTo>
                    <a:pt x="207263" y="631444"/>
                  </a:lnTo>
                  <a:lnTo>
                    <a:pt x="615314" y="438658"/>
                  </a:lnTo>
                  <a:lnTo>
                    <a:pt x="408050" y="0"/>
                  </a:lnTo>
                  <a:close/>
                </a:path>
              </a:pathLst>
            </a:custGeom>
            <a:solidFill>
              <a:srgbClr val="21C5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3614166" y="3382390"/>
              <a:ext cx="615315" cy="631825"/>
            </a:xfrm>
            <a:custGeom>
              <a:avLst/>
              <a:gdLst/>
              <a:ahLst/>
              <a:cxnLst/>
              <a:rect l="l" t="t" r="r" b="b"/>
              <a:pathLst>
                <a:path w="615314" h="631825">
                  <a:moveTo>
                    <a:pt x="0" y="192786"/>
                  </a:moveTo>
                  <a:lnTo>
                    <a:pt x="408050" y="0"/>
                  </a:lnTo>
                  <a:lnTo>
                    <a:pt x="615314" y="438658"/>
                  </a:lnTo>
                  <a:lnTo>
                    <a:pt x="207263" y="631444"/>
                  </a:lnTo>
                  <a:lnTo>
                    <a:pt x="0" y="192786"/>
                  </a:lnTo>
                  <a:close/>
                </a:path>
              </a:pathLst>
            </a:custGeom>
            <a:ln w="15875">
              <a:solidFill>
                <a:srgbClr val="21C5E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3796355" y="3556888"/>
              <a:ext cx="269875" cy="297180"/>
            </a:xfrm>
            <a:custGeom>
              <a:avLst/>
              <a:gdLst/>
              <a:ahLst/>
              <a:cxnLst/>
              <a:rect l="l" t="t" r="r" b="b"/>
              <a:pathLst>
                <a:path w="269875" h="297179">
                  <a:moveTo>
                    <a:pt x="120832" y="0"/>
                  </a:moveTo>
                  <a:lnTo>
                    <a:pt x="80916" y="10144"/>
                  </a:lnTo>
                  <a:lnTo>
                    <a:pt x="36917" y="32766"/>
                  </a:lnTo>
                  <a:lnTo>
                    <a:pt x="6469" y="66675"/>
                  </a:lnTo>
                  <a:lnTo>
                    <a:pt x="0" y="96200"/>
                  </a:lnTo>
                  <a:lnTo>
                    <a:pt x="785" y="107807"/>
                  </a:lnTo>
                  <a:lnTo>
                    <a:pt x="3048" y="120532"/>
                  </a:lnTo>
                  <a:lnTo>
                    <a:pt x="6786" y="134366"/>
                  </a:lnTo>
                  <a:lnTo>
                    <a:pt x="73207" y="109219"/>
                  </a:lnTo>
                  <a:lnTo>
                    <a:pt x="70615" y="99504"/>
                  </a:lnTo>
                  <a:lnTo>
                    <a:pt x="69334" y="90932"/>
                  </a:lnTo>
                  <a:lnTo>
                    <a:pt x="95051" y="56387"/>
                  </a:lnTo>
                  <a:lnTo>
                    <a:pt x="102671" y="55753"/>
                  </a:lnTo>
                  <a:lnTo>
                    <a:pt x="117657" y="60833"/>
                  </a:lnTo>
                  <a:lnTo>
                    <a:pt x="123118" y="65531"/>
                  </a:lnTo>
                  <a:lnTo>
                    <a:pt x="129468" y="79121"/>
                  </a:lnTo>
                  <a:lnTo>
                    <a:pt x="130103" y="87122"/>
                  </a:lnTo>
                  <a:lnTo>
                    <a:pt x="128325" y="96774"/>
                  </a:lnTo>
                  <a:lnTo>
                    <a:pt x="126015" y="105302"/>
                  </a:lnTo>
                  <a:lnTo>
                    <a:pt x="121753" y="116236"/>
                  </a:lnTo>
                  <a:lnTo>
                    <a:pt x="115538" y="129599"/>
                  </a:lnTo>
                  <a:lnTo>
                    <a:pt x="93985" y="171874"/>
                  </a:lnTo>
                  <a:lnTo>
                    <a:pt x="83732" y="195453"/>
                  </a:lnTo>
                  <a:lnTo>
                    <a:pt x="76598" y="216173"/>
                  </a:lnTo>
                  <a:lnTo>
                    <a:pt x="72572" y="234061"/>
                  </a:lnTo>
                  <a:lnTo>
                    <a:pt x="71119" y="250348"/>
                  </a:lnTo>
                  <a:lnTo>
                    <a:pt x="71524" y="266255"/>
                  </a:lnTo>
                  <a:lnTo>
                    <a:pt x="73787" y="281781"/>
                  </a:lnTo>
                  <a:lnTo>
                    <a:pt x="77906" y="296925"/>
                  </a:lnTo>
                  <a:lnTo>
                    <a:pt x="269422" y="206375"/>
                  </a:lnTo>
                  <a:lnTo>
                    <a:pt x="244784" y="154305"/>
                  </a:lnTo>
                  <a:lnTo>
                    <a:pt x="145089" y="201422"/>
                  </a:lnTo>
                  <a:lnTo>
                    <a:pt x="148264" y="192912"/>
                  </a:lnTo>
                  <a:lnTo>
                    <a:pt x="151185" y="185928"/>
                  </a:lnTo>
                  <a:lnTo>
                    <a:pt x="153852" y="180212"/>
                  </a:lnTo>
                  <a:lnTo>
                    <a:pt x="160059" y="168322"/>
                  </a:lnTo>
                  <a:lnTo>
                    <a:pt x="170743" y="149479"/>
                  </a:lnTo>
                  <a:lnTo>
                    <a:pt x="180439" y="131167"/>
                  </a:lnTo>
                  <a:lnTo>
                    <a:pt x="187825" y="114522"/>
                  </a:lnTo>
                  <a:lnTo>
                    <a:pt x="192924" y="99544"/>
                  </a:lnTo>
                  <a:lnTo>
                    <a:pt x="195762" y="86233"/>
                  </a:lnTo>
                  <a:lnTo>
                    <a:pt x="196550" y="74013"/>
                  </a:lnTo>
                  <a:lnTo>
                    <a:pt x="195683" y="62293"/>
                  </a:lnTo>
                  <a:lnTo>
                    <a:pt x="177490" y="22780"/>
                  </a:lnTo>
                  <a:lnTo>
                    <a:pt x="142152" y="1889"/>
                  </a:lnTo>
                  <a:lnTo>
                    <a:pt x="131736" y="188"/>
                  </a:lnTo>
                  <a:lnTo>
                    <a:pt x="120832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7101840" y="5902452"/>
              <a:ext cx="45720" cy="45720"/>
            </a:xfrm>
            <a:custGeom>
              <a:avLst/>
              <a:gdLst/>
              <a:ahLst/>
              <a:cxnLst/>
              <a:rect l="l" t="t" r="r" b="b"/>
              <a:pathLst>
                <a:path w="45720" h="45720">
                  <a:moveTo>
                    <a:pt x="45720" y="0"/>
                  </a:moveTo>
                  <a:lnTo>
                    <a:pt x="0" y="0"/>
                  </a:lnTo>
                  <a:lnTo>
                    <a:pt x="0" y="45720"/>
                  </a:lnTo>
                  <a:lnTo>
                    <a:pt x="45720" y="45720"/>
                  </a:lnTo>
                  <a:lnTo>
                    <a:pt x="45720" y="0"/>
                  </a:lnTo>
                  <a:close/>
                </a:path>
              </a:pathLst>
            </a:custGeom>
            <a:solidFill>
              <a:srgbClr val="052E6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7101840" y="5902452"/>
              <a:ext cx="45720" cy="45720"/>
            </a:xfrm>
            <a:custGeom>
              <a:avLst/>
              <a:gdLst/>
              <a:ahLst/>
              <a:cxnLst/>
              <a:rect l="l" t="t" r="r" b="b"/>
              <a:pathLst>
                <a:path w="45720" h="45720">
                  <a:moveTo>
                    <a:pt x="0" y="45720"/>
                  </a:moveTo>
                  <a:lnTo>
                    <a:pt x="45720" y="45720"/>
                  </a:lnTo>
                  <a:lnTo>
                    <a:pt x="45720" y="0"/>
                  </a:lnTo>
                  <a:lnTo>
                    <a:pt x="0" y="0"/>
                  </a:lnTo>
                  <a:lnTo>
                    <a:pt x="0" y="45720"/>
                  </a:lnTo>
                  <a:close/>
                </a:path>
              </a:pathLst>
            </a:custGeom>
            <a:ln w="15875">
              <a:solidFill>
                <a:srgbClr val="032D4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5526024" y="5957315"/>
              <a:ext cx="530860" cy="452755"/>
            </a:xfrm>
            <a:custGeom>
              <a:avLst/>
              <a:gdLst/>
              <a:ahLst/>
              <a:cxnLst/>
              <a:rect l="l" t="t" r="r" b="b"/>
              <a:pathLst>
                <a:path w="530860" h="452754">
                  <a:moveTo>
                    <a:pt x="265175" y="0"/>
                  </a:moveTo>
                  <a:lnTo>
                    <a:pt x="211740" y="4597"/>
                  </a:lnTo>
                  <a:lnTo>
                    <a:pt x="161966" y="17784"/>
                  </a:lnTo>
                  <a:lnTo>
                    <a:pt x="116923" y="38649"/>
                  </a:lnTo>
                  <a:lnTo>
                    <a:pt x="77676" y="66284"/>
                  </a:lnTo>
                  <a:lnTo>
                    <a:pt x="45293" y="99778"/>
                  </a:lnTo>
                  <a:lnTo>
                    <a:pt x="20841" y="138220"/>
                  </a:lnTo>
                  <a:lnTo>
                    <a:pt x="5388" y="180702"/>
                  </a:lnTo>
                  <a:lnTo>
                    <a:pt x="0" y="226314"/>
                  </a:lnTo>
                  <a:lnTo>
                    <a:pt x="5388" y="271925"/>
                  </a:lnTo>
                  <a:lnTo>
                    <a:pt x="20841" y="314407"/>
                  </a:lnTo>
                  <a:lnTo>
                    <a:pt x="45293" y="352849"/>
                  </a:lnTo>
                  <a:lnTo>
                    <a:pt x="77676" y="386343"/>
                  </a:lnTo>
                  <a:lnTo>
                    <a:pt x="116923" y="413978"/>
                  </a:lnTo>
                  <a:lnTo>
                    <a:pt x="161966" y="434843"/>
                  </a:lnTo>
                  <a:lnTo>
                    <a:pt x="211740" y="448030"/>
                  </a:lnTo>
                  <a:lnTo>
                    <a:pt x="265175" y="452628"/>
                  </a:lnTo>
                  <a:lnTo>
                    <a:pt x="318611" y="448030"/>
                  </a:lnTo>
                  <a:lnTo>
                    <a:pt x="368385" y="434843"/>
                  </a:lnTo>
                  <a:lnTo>
                    <a:pt x="413428" y="413978"/>
                  </a:lnTo>
                  <a:lnTo>
                    <a:pt x="452675" y="386343"/>
                  </a:lnTo>
                  <a:lnTo>
                    <a:pt x="485058" y="352849"/>
                  </a:lnTo>
                  <a:lnTo>
                    <a:pt x="509510" y="314407"/>
                  </a:lnTo>
                  <a:lnTo>
                    <a:pt x="524963" y="271925"/>
                  </a:lnTo>
                  <a:lnTo>
                    <a:pt x="530351" y="226314"/>
                  </a:lnTo>
                  <a:lnTo>
                    <a:pt x="524963" y="180702"/>
                  </a:lnTo>
                  <a:lnTo>
                    <a:pt x="509510" y="138220"/>
                  </a:lnTo>
                  <a:lnTo>
                    <a:pt x="485058" y="99778"/>
                  </a:lnTo>
                  <a:lnTo>
                    <a:pt x="452675" y="66284"/>
                  </a:lnTo>
                  <a:lnTo>
                    <a:pt x="413428" y="38649"/>
                  </a:lnTo>
                  <a:lnTo>
                    <a:pt x="368385" y="17784"/>
                  </a:lnTo>
                  <a:lnTo>
                    <a:pt x="318611" y="4597"/>
                  </a:lnTo>
                  <a:lnTo>
                    <a:pt x="265175" y="0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5526024" y="5957315"/>
              <a:ext cx="530860" cy="452755"/>
            </a:xfrm>
            <a:custGeom>
              <a:avLst/>
              <a:gdLst/>
              <a:ahLst/>
              <a:cxnLst/>
              <a:rect l="l" t="t" r="r" b="b"/>
              <a:pathLst>
                <a:path w="530860" h="452754">
                  <a:moveTo>
                    <a:pt x="0" y="226314"/>
                  </a:moveTo>
                  <a:lnTo>
                    <a:pt x="5388" y="180702"/>
                  </a:lnTo>
                  <a:lnTo>
                    <a:pt x="20841" y="138220"/>
                  </a:lnTo>
                  <a:lnTo>
                    <a:pt x="45293" y="99778"/>
                  </a:lnTo>
                  <a:lnTo>
                    <a:pt x="77676" y="66284"/>
                  </a:lnTo>
                  <a:lnTo>
                    <a:pt x="116923" y="38649"/>
                  </a:lnTo>
                  <a:lnTo>
                    <a:pt x="161966" y="17784"/>
                  </a:lnTo>
                  <a:lnTo>
                    <a:pt x="211740" y="4597"/>
                  </a:lnTo>
                  <a:lnTo>
                    <a:pt x="265175" y="0"/>
                  </a:lnTo>
                  <a:lnTo>
                    <a:pt x="318611" y="4597"/>
                  </a:lnTo>
                  <a:lnTo>
                    <a:pt x="368385" y="17784"/>
                  </a:lnTo>
                  <a:lnTo>
                    <a:pt x="413428" y="38649"/>
                  </a:lnTo>
                  <a:lnTo>
                    <a:pt x="452675" y="66284"/>
                  </a:lnTo>
                  <a:lnTo>
                    <a:pt x="485058" y="99778"/>
                  </a:lnTo>
                  <a:lnTo>
                    <a:pt x="509510" y="138220"/>
                  </a:lnTo>
                  <a:lnTo>
                    <a:pt x="524963" y="180702"/>
                  </a:lnTo>
                  <a:lnTo>
                    <a:pt x="530351" y="226314"/>
                  </a:lnTo>
                  <a:lnTo>
                    <a:pt x="524963" y="271925"/>
                  </a:lnTo>
                  <a:lnTo>
                    <a:pt x="509510" y="314407"/>
                  </a:lnTo>
                  <a:lnTo>
                    <a:pt x="485058" y="352849"/>
                  </a:lnTo>
                  <a:lnTo>
                    <a:pt x="452675" y="386343"/>
                  </a:lnTo>
                  <a:lnTo>
                    <a:pt x="413428" y="413978"/>
                  </a:lnTo>
                  <a:lnTo>
                    <a:pt x="368385" y="434843"/>
                  </a:lnTo>
                  <a:lnTo>
                    <a:pt x="318611" y="448030"/>
                  </a:lnTo>
                  <a:lnTo>
                    <a:pt x="265175" y="452628"/>
                  </a:lnTo>
                  <a:lnTo>
                    <a:pt x="211740" y="448030"/>
                  </a:lnTo>
                  <a:lnTo>
                    <a:pt x="161966" y="434843"/>
                  </a:lnTo>
                  <a:lnTo>
                    <a:pt x="116923" y="413978"/>
                  </a:lnTo>
                  <a:lnTo>
                    <a:pt x="77676" y="386343"/>
                  </a:lnTo>
                  <a:lnTo>
                    <a:pt x="45293" y="352849"/>
                  </a:lnTo>
                  <a:lnTo>
                    <a:pt x="20841" y="314407"/>
                  </a:lnTo>
                  <a:lnTo>
                    <a:pt x="5388" y="271925"/>
                  </a:lnTo>
                  <a:lnTo>
                    <a:pt x="0" y="226314"/>
                  </a:lnTo>
                  <a:close/>
                </a:path>
              </a:pathLst>
            </a:custGeom>
            <a:ln w="15875">
              <a:solidFill>
                <a:srgbClr val="FFFF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5553456" y="1839467"/>
              <a:ext cx="233679" cy="611505"/>
            </a:xfrm>
            <a:custGeom>
              <a:avLst/>
              <a:gdLst/>
              <a:ahLst/>
              <a:cxnLst/>
              <a:rect l="l" t="t" r="r" b="b"/>
              <a:pathLst>
                <a:path w="233679" h="611505">
                  <a:moveTo>
                    <a:pt x="233172" y="0"/>
                  </a:moveTo>
                  <a:lnTo>
                    <a:pt x="0" y="0"/>
                  </a:lnTo>
                  <a:lnTo>
                    <a:pt x="0" y="611124"/>
                  </a:lnTo>
                  <a:lnTo>
                    <a:pt x="233172" y="611124"/>
                  </a:lnTo>
                  <a:lnTo>
                    <a:pt x="233172" y="0"/>
                  </a:lnTo>
                  <a:close/>
                </a:path>
              </a:pathLst>
            </a:custGeom>
            <a:solidFill>
              <a:srgbClr val="00AF5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5553456" y="1839467"/>
              <a:ext cx="233679" cy="611505"/>
            </a:xfrm>
            <a:custGeom>
              <a:avLst/>
              <a:gdLst/>
              <a:ahLst/>
              <a:cxnLst/>
              <a:rect l="l" t="t" r="r" b="b"/>
              <a:pathLst>
                <a:path w="233679" h="611505">
                  <a:moveTo>
                    <a:pt x="0" y="611124"/>
                  </a:moveTo>
                  <a:lnTo>
                    <a:pt x="233172" y="611124"/>
                  </a:lnTo>
                  <a:lnTo>
                    <a:pt x="233172" y="0"/>
                  </a:lnTo>
                  <a:lnTo>
                    <a:pt x="0" y="0"/>
                  </a:lnTo>
                  <a:lnTo>
                    <a:pt x="0" y="611124"/>
                  </a:lnTo>
                  <a:close/>
                </a:path>
              </a:pathLst>
            </a:custGeom>
            <a:ln w="15875">
              <a:solidFill>
                <a:srgbClr val="92D05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7360920" y="3454907"/>
              <a:ext cx="589915" cy="486409"/>
            </a:xfrm>
            <a:custGeom>
              <a:avLst/>
              <a:gdLst/>
              <a:ahLst/>
              <a:cxnLst/>
              <a:rect l="l" t="t" r="r" b="b"/>
              <a:pathLst>
                <a:path w="589915" h="486410">
                  <a:moveTo>
                    <a:pt x="294894" y="0"/>
                  </a:moveTo>
                  <a:lnTo>
                    <a:pt x="0" y="185673"/>
                  </a:lnTo>
                  <a:lnTo>
                    <a:pt x="112649" y="486155"/>
                  </a:lnTo>
                  <a:lnTo>
                    <a:pt x="477138" y="486155"/>
                  </a:lnTo>
                  <a:lnTo>
                    <a:pt x="589787" y="185673"/>
                  </a:lnTo>
                  <a:lnTo>
                    <a:pt x="294894" y="0"/>
                  </a:lnTo>
                  <a:close/>
                </a:path>
              </a:pathLst>
            </a:custGeom>
            <a:solidFill>
              <a:srgbClr val="C6EA9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7360920" y="3454907"/>
              <a:ext cx="589915" cy="486409"/>
            </a:xfrm>
            <a:custGeom>
              <a:avLst/>
              <a:gdLst/>
              <a:ahLst/>
              <a:cxnLst/>
              <a:rect l="l" t="t" r="r" b="b"/>
              <a:pathLst>
                <a:path w="589915" h="486410">
                  <a:moveTo>
                    <a:pt x="0" y="185673"/>
                  </a:moveTo>
                  <a:lnTo>
                    <a:pt x="294894" y="0"/>
                  </a:lnTo>
                  <a:lnTo>
                    <a:pt x="589787" y="185673"/>
                  </a:lnTo>
                  <a:lnTo>
                    <a:pt x="477138" y="486155"/>
                  </a:lnTo>
                  <a:lnTo>
                    <a:pt x="112649" y="486155"/>
                  </a:lnTo>
                  <a:lnTo>
                    <a:pt x="0" y="185673"/>
                  </a:lnTo>
                  <a:close/>
                </a:path>
              </a:pathLst>
            </a:custGeom>
            <a:ln w="15875">
              <a:solidFill>
                <a:srgbClr val="AADF5E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4892040" y="4409313"/>
              <a:ext cx="581660" cy="512445"/>
            </a:xfrm>
            <a:custGeom>
              <a:avLst/>
              <a:gdLst/>
              <a:ahLst/>
              <a:cxnLst/>
              <a:rect l="l" t="t" r="r" b="b"/>
              <a:pathLst>
                <a:path w="581660" h="512445">
                  <a:moveTo>
                    <a:pt x="186055" y="0"/>
                  </a:moveTo>
                  <a:lnTo>
                    <a:pt x="0" y="512191"/>
                  </a:lnTo>
                  <a:lnTo>
                    <a:pt x="581151" y="375157"/>
                  </a:lnTo>
                  <a:lnTo>
                    <a:pt x="186055" y="0"/>
                  </a:lnTo>
                  <a:close/>
                </a:path>
              </a:pathLst>
            </a:custGeom>
            <a:solidFill>
              <a:srgbClr val="F6CAA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4892040" y="4409313"/>
              <a:ext cx="581660" cy="512445"/>
            </a:xfrm>
            <a:custGeom>
              <a:avLst/>
              <a:gdLst/>
              <a:ahLst/>
              <a:cxnLst/>
              <a:rect l="l" t="t" r="r" b="b"/>
              <a:pathLst>
                <a:path w="581660" h="512445">
                  <a:moveTo>
                    <a:pt x="0" y="512191"/>
                  </a:moveTo>
                  <a:lnTo>
                    <a:pt x="186055" y="0"/>
                  </a:lnTo>
                  <a:lnTo>
                    <a:pt x="581151" y="375157"/>
                  </a:lnTo>
                  <a:lnTo>
                    <a:pt x="0" y="512191"/>
                  </a:lnTo>
                  <a:close/>
                </a:path>
              </a:pathLst>
            </a:custGeom>
            <a:ln w="15875">
              <a:solidFill>
                <a:srgbClr val="F0B086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5910072" y="2956559"/>
              <a:ext cx="483234" cy="410209"/>
            </a:xfrm>
            <a:custGeom>
              <a:avLst/>
              <a:gdLst/>
              <a:ahLst/>
              <a:cxnLst/>
              <a:rect l="l" t="t" r="r" b="b"/>
              <a:pathLst>
                <a:path w="483235" h="410210">
                  <a:moveTo>
                    <a:pt x="380618" y="0"/>
                  </a:moveTo>
                  <a:lnTo>
                    <a:pt x="102488" y="0"/>
                  </a:lnTo>
                  <a:lnTo>
                    <a:pt x="0" y="409955"/>
                  </a:lnTo>
                  <a:lnTo>
                    <a:pt x="483107" y="409955"/>
                  </a:lnTo>
                  <a:lnTo>
                    <a:pt x="380618" y="0"/>
                  </a:lnTo>
                  <a:close/>
                </a:path>
              </a:pathLst>
            </a:custGeom>
            <a:solidFill>
              <a:srgbClr val="F9C2E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5910072" y="2956559"/>
              <a:ext cx="483234" cy="410209"/>
            </a:xfrm>
            <a:custGeom>
              <a:avLst/>
              <a:gdLst/>
              <a:ahLst/>
              <a:cxnLst/>
              <a:rect l="l" t="t" r="r" b="b"/>
              <a:pathLst>
                <a:path w="483235" h="410210">
                  <a:moveTo>
                    <a:pt x="0" y="409955"/>
                  </a:moveTo>
                  <a:lnTo>
                    <a:pt x="102488" y="0"/>
                  </a:lnTo>
                  <a:lnTo>
                    <a:pt x="380618" y="0"/>
                  </a:lnTo>
                  <a:lnTo>
                    <a:pt x="483107" y="409955"/>
                  </a:lnTo>
                  <a:lnTo>
                    <a:pt x="0" y="409955"/>
                  </a:lnTo>
                  <a:close/>
                </a:path>
              </a:pathLst>
            </a:custGeom>
            <a:ln w="15875">
              <a:solidFill>
                <a:srgbClr val="F9C2E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3369564" y="4224527"/>
              <a:ext cx="451484" cy="365760"/>
            </a:xfrm>
            <a:custGeom>
              <a:avLst/>
              <a:gdLst/>
              <a:ahLst/>
              <a:cxnLst/>
              <a:rect l="l" t="t" r="r" b="b"/>
              <a:pathLst>
                <a:path w="451485" h="365760">
                  <a:moveTo>
                    <a:pt x="225551" y="0"/>
                  </a:moveTo>
                  <a:lnTo>
                    <a:pt x="0" y="182880"/>
                  </a:lnTo>
                  <a:lnTo>
                    <a:pt x="225551" y="365760"/>
                  </a:lnTo>
                  <a:lnTo>
                    <a:pt x="451103" y="182880"/>
                  </a:lnTo>
                  <a:lnTo>
                    <a:pt x="225551" y="0"/>
                  </a:lnTo>
                  <a:close/>
                </a:path>
              </a:pathLst>
            </a:custGeom>
            <a:solidFill>
              <a:srgbClr val="157AF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3369564" y="4224527"/>
              <a:ext cx="451484" cy="365760"/>
            </a:xfrm>
            <a:custGeom>
              <a:avLst/>
              <a:gdLst/>
              <a:ahLst/>
              <a:cxnLst/>
              <a:rect l="l" t="t" r="r" b="b"/>
              <a:pathLst>
                <a:path w="451485" h="365760">
                  <a:moveTo>
                    <a:pt x="0" y="182880"/>
                  </a:moveTo>
                  <a:lnTo>
                    <a:pt x="225551" y="0"/>
                  </a:lnTo>
                  <a:lnTo>
                    <a:pt x="451103" y="182880"/>
                  </a:lnTo>
                  <a:lnTo>
                    <a:pt x="225551" y="365760"/>
                  </a:lnTo>
                  <a:lnTo>
                    <a:pt x="0" y="182880"/>
                  </a:lnTo>
                  <a:close/>
                </a:path>
              </a:pathLst>
            </a:custGeom>
            <a:ln w="15875">
              <a:solidFill>
                <a:srgbClr val="49A8E7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4354816" y="2818069"/>
              <a:ext cx="753745" cy="608965"/>
            </a:xfrm>
            <a:custGeom>
              <a:avLst/>
              <a:gdLst/>
              <a:ahLst/>
              <a:cxnLst/>
              <a:rect l="l" t="t" r="r" b="b"/>
              <a:pathLst>
                <a:path w="753745" h="608964">
                  <a:moveTo>
                    <a:pt x="608274" y="0"/>
                  </a:moveTo>
                  <a:lnTo>
                    <a:pt x="564504" y="957"/>
                  </a:lnTo>
                  <a:lnTo>
                    <a:pt x="517179" y="7794"/>
                  </a:lnTo>
                  <a:lnTo>
                    <a:pt x="467041" y="20402"/>
                  </a:lnTo>
                  <a:lnTo>
                    <a:pt x="414836" y="38675"/>
                  </a:lnTo>
                  <a:lnTo>
                    <a:pt x="361307" y="62508"/>
                  </a:lnTo>
                  <a:lnTo>
                    <a:pt x="307197" y="91793"/>
                  </a:lnTo>
                  <a:lnTo>
                    <a:pt x="253251" y="126425"/>
                  </a:lnTo>
                  <a:lnTo>
                    <a:pt x="201954" y="164916"/>
                  </a:lnTo>
                  <a:lnTo>
                    <a:pt x="155609" y="205413"/>
                  </a:lnTo>
                  <a:lnTo>
                    <a:pt x="114573" y="247260"/>
                  </a:lnTo>
                  <a:lnTo>
                    <a:pt x="79206" y="289800"/>
                  </a:lnTo>
                  <a:lnTo>
                    <a:pt x="49869" y="332374"/>
                  </a:lnTo>
                  <a:lnTo>
                    <a:pt x="26920" y="374326"/>
                  </a:lnTo>
                  <a:lnTo>
                    <a:pt x="10719" y="414998"/>
                  </a:lnTo>
                  <a:lnTo>
                    <a:pt x="1626" y="453734"/>
                  </a:lnTo>
                  <a:lnTo>
                    <a:pt x="0" y="489875"/>
                  </a:lnTo>
                  <a:lnTo>
                    <a:pt x="6200" y="522766"/>
                  </a:lnTo>
                  <a:lnTo>
                    <a:pt x="42728" y="575368"/>
                  </a:lnTo>
                  <a:lnTo>
                    <a:pt x="105828" y="603803"/>
                  </a:lnTo>
                  <a:lnTo>
                    <a:pt x="145304" y="608831"/>
                  </a:lnTo>
                  <a:lnTo>
                    <a:pt x="189076" y="607873"/>
                  </a:lnTo>
                  <a:lnTo>
                    <a:pt x="236402" y="601036"/>
                  </a:lnTo>
                  <a:lnTo>
                    <a:pt x="286540" y="588428"/>
                  </a:lnTo>
                  <a:lnTo>
                    <a:pt x="338750" y="570155"/>
                  </a:lnTo>
                  <a:lnTo>
                    <a:pt x="392289" y="546322"/>
                  </a:lnTo>
                  <a:lnTo>
                    <a:pt x="446418" y="517037"/>
                  </a:lnTo>
                  <a:lnTo>
                    <a:pt x="500393" y="482406"/>
                  </a:lnTo>
                  <a:lnTo>
                    <a:pt x="551689" y="443914"/>
                  </a:lnTo>
                  <a:lnTo>
                    <a:pt x="598034" y="403417"/>
                  </a:lnTo>
                  <a:lnTo>
                    <a:pt x="639069" y="361570"/>
                  </a:lnTo>
                  <a:lnTo>
                    <a:pt x="674432" y="319030"/>
                  </a:lnTo>
                  <a:lnTo>
                    <a:pt x="703763" y="276456"/>
                  </a:lnTo>
                  <a:lnTo>
                    <a:pt x="726703" y="234504"/>
                  </a:lnTo>
                  <a:lnTo>
                    <a:pt x="742892" y="193832"/>
                  </a:lnTo>
                  <a:lnTo>
                    <a:pt x="751969" y="155096"/>
                  </a:lnTo>
                  <a:lnTo>
                    <a:pt x="753575" y="118955"/>
                  </a:lnTo>
                  <a:lnTo>
                    <a:pt x="747348" y="86064"/>
                  </a:lnTo>
                  <a:lnTo>
                    <a:pt x="710817" y="33462"/>
                  </a:lnTo>
                  <a:lnTo>
                    <a:pt x="647746" y="5027"/>
                  </a:lnTo>
                  <a:lnTo>
                    <a:pt x="608274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4354816" y="2818069"/>
              <a:ext cx="753745" cy="608965"/>
            </a:xfrm>
            <a:custGeom>
              <a:avLst/>
              <a:gdLst/>
              <a:ahLst/>
              <a:cxnLst/>
              <a:rect l="l" t="t" r="r" b="b"/>
              <a:pathLst>
                <a:path w="753745" h="608964">
                  <a:moveTo>
                    <a:pt x="20587" y="551748"/>
                  </a:moveTo>
                  <a:lnTo>
                    <a:pt x="6200" y="522766"/>
                  </a:lnTo>
                  <a:lnTo>
                    <a:pt x="0" y="489875"/>
                  </a:lnTo>
                  <a:lnTo>
                    <a:pt x="1626" y="453734"/>
                  </a:lnTo>
                  <a:lnTo>
                    <a:pt x="10719" y="414998"/>
                  </a:lnTo>
                  <a:lnTo>
                    <a:pt x="26920" y="374326"/>
                  </a:lnTo>
                  <a:lnTo>
                    <a:pt x="49869" y="332374"/>
                  </a:lnTo>
                  <a:lnTo>
                    <a:pt x="79206" y="289800"/>
                  </a:lnTo>
                  <a:lnTo>
                    <a:pt x="114573" y="247260"/>
                  </a:lnTo>
                  <a:lnTo>
                    <a:pt x="155609" y="205413"/>
                  </a:lnTo>
                  <a:lnTo>
                    <a:pt x="201954" y="164916"/>
                  </a:lnTo>
                  <a:lnTo>
                    <a:pt x="253251" y="126425"/>
                  </a:lnTo>
                  <a:lnTo>
                    <a:pt x="307197" y="91793"/>
                  </a:lnTo>
                  <a:lnTo>
                    <a:pt x="361307" y="62508"/>
                  </a:lnTo>
                  <a:lnTo>
                    <a:pt x="414836" y="38675"/>
                  </a:lnTo>
                  <a:lnTo>
                    <a:pt x="467041" y="20402"/>
                  </a:lnTo>
                  <a:lnTo>
                    <a:pt x="517179" y="7794"/>
                  </a:lnTo>
                  <a:lnTo>
                    <a:pt x="564504" y="957"/>
                  </a:lnTo>
                  <a:lnTo>
                    <a:pt x="608274" y="0"/>
                  </a:lnTo>
                  <a:lnTo>
                    <a:pt x="647746" y="5027"/>
                  </a:lnTo>
                  <a:lnTo>
                    <a:pt x="710817" y="33462"/>
                  </a:lnTo>
                  <a:lnTo>
                    <a:pt x="747348" y="86064"/>
                  </a:lnTo>
                  <a:lnTo>
                    <a:pt x="753575" y="118955"/>
                  </a:lnTo>
                  <a:lnTo>
                    <a:pt x="751969" y="155096"/>
                  </a:lnTo>
                  <a:lnTo>
                    <a:pt x="742892" y="193832"/>
                  </a:lnTo>
                  <a:lnTo>
                    <a:pt x="726703" y="234504"/>
                  </a:lnTo>
                  <a:lnTo>
                    <a:pt x="703763" y="276456"/>
                  </a:lnTo>
                  <a:lnTo>
                    <a:pt x="674432" y="319030"/>
                  </a:lnTo>
                  <a:lnTo>
                    <a:pt x="639069" y="361570"/>
                  </a:lnTo>
                  <a:lnTo>
                    <a:pt x="598034" y="403417"/>
                  </a:lnTo>
                  <a:lnTo>
                    <a:pt x="551689" y="443914"/>
                  </a:lnTo>
                  <a:lnTo>
                    <a:pt x="500393" y="482406"/>
                  </a:lnTo>
                  <a:lnTo>
                    <a:pt x="446418" y="517037"/>
                  </a:lnTo>
                  <a:lnTo>
                    <a:pt x="392289" y="546322"/>
                  </a:lnTo>
                  <a:lnTo>
                    <a:pt x="338750" y="570155"/>
                  </a:lnTo>
                  <a:lnTo>
                    <a:pt x="286540" y="588428"/>
                  </a:lnTo>
                  <a:lnTo>
                    <a:pt x="236402" y="601036"/>
                  </a:lnTo>
                  <a:lnTo>
                    <a:pt x="189076" y="607873"/>
                  </a:lnTo>
                  <a:lnTo>
                    <a:pt x="145304" y="608831"/>
                  </a:lnTo>
                  <a:lnTo>
                    <a:pt x="105828" y="603803"/>
                  </a:lnTo>
                  <a:lnTo>
                    <a:pt x="71389" y="592685"/>
                  </a:lnTo>
                  <a:lnTo>
                    <a:pt x="42728" y="575368"/>
                  </a:lnTo>
                  <a:lnTo>
                    <a:pt x="20587" y="551748"/>
                  </a:lnTo>
                  <a:close/>
                </a:path>
              </a:pathLst>
            </a:custGeom>
            <a:ln w="15875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7322820" y="5247132"/>
              <a:ext cx="489584" cy="434340"/>
            </a:xfrm>
            <a:custGeom>
              <a:avLst/>
              <a:gdLst/>
              <a:ahLst/>
              <a:cxnLst/>
              <a:rect l="l" t="t" r="r" b="b"/>
              <a:pathLst>
                <a:path w="489584" h="434339">
                  <a:moveTo>
                    <a:pt x="380619" y="0"/>
                  </a:moveTo>
                  <a:lnTo>
                    <a:pt x="108584" y="0"/>
                  </a:lnTo>
                  <a:lnTo>
                    <a:pt x="0" y="217170"/>
                  </a:lnTo>
                  <a:lnTo>
                    <a:pt x="108584" y="434340"/>
                  </a:lnTo>
                  <a:lnTo>
                    <a:pt x="380619" y="434340"/>
                  </a:lnTo>
                  <a:lnTo>
                    <a:pt x="489203" y="217170"/>
                  </a:lnTo>
                  <a:lnTo>
                    <a:pt x="380619" y="0"/>
                  </a:lnTo>
                  <a:close/>
                </a:path>
              </a:pathLst>
            </a:custGeom>
            <a:solidFill>
              <a:srgbClr val="E6717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7322820" y="5247132"/>
              <a:ext cx="489584" cy="434340"/>
            </a:xfrm>
            <a:custGeom>
              <a:avLst/>
              <a:gdLst/>
              <a:ahLst/>
              <a:cxnLst/>
              <a:rect l="l" t="t" r="r" b="b"/>
              <a:pathLst>
                <a:path w="489584" h="434339">
                  <a:moveTo>
                    <a:pt x="0" y="217170"/>
                  </a:moveTo>
                  <a:lnTo>
                    <a:pt x="108584" y="0"/>
                  </a:lnTo>
                  <a:lnTo>
                    <a:pt x="380619" y="0"/>
                  </a:lnTo>
                  <a:lnTo>
                    <a:pt x="489203" y="217170"/>
                  </a:lnTo>
                  <a:lnTo>
                    <a:pt x="380619" y="434340"/>
                  </a:lnTo>
                  <a:lnTo>
                    <a:pt x="108584" y="434340"/>
                  </a:lnTo>
                  <a:lnTo>
                    <a:pt x="0" y="217170"/>
                  </a:lnTo>
                  <a:close/>
                </a:path>
              </a:pathLst>
            </a:custGeom>
            <a:ln w="15875">
              <a:solidFill>
                <a:srgbClr val="E67171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55" name="object 55"/>
          <p:cNvSpPr txBox="1"/>
          <p:nvPr/>
        </p:nvSpPr>
        <p:spPr>
          <a:xfrm>
            <a:off x="5615622" y="3617658"/>
            <a:ext cx="760095" cy="493395"/>
          </a:xfrm>
          <a:prstGeom prst="rect">
            <a:avLst/>
          </a:prstGeom>
          <a:solidFill>
            <a:srgbClr val="21C5EC"/>
          </a:solidFill>
        </p:spPr>
        <p:txBody>
          <a:bodyPr wrap="square" lIns="0" tIns="12065" rIns="0" bIns="0" rtlCol="0" vert="horz">
            <a:spAutoFit/>
          </a:bodyPr>
          <a:lstStyle/>
          <a:p>
            <a:pPr marL="144780">
              <a:lnSpc>
                <a:spcPct val="100000"/>
              </a:lnSpc>
              <a:spcBef>
                <a:spcPts val="95"/>
              </a:spcBef>
            </a:pPr>
            <a:r>
              <a:rPr dirty="0" sz="2800" spc="-15">
                <a:solidFill>
                  <a:srgbClr val="813B0F"/>
                </a:solidFill>
                <a:latin typeface="Arial Black"/>
                <a:cs typeface="Arial Black"/>
              </a:rPr>
              <a:t>10</a:t>
            </a:r>
            <a:endParaRPr sz="2800">
              <a:latin typeface="Arial Black"/>
              <a:cs typeface="Arial Black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9201721" y="2957893"/>
            <a:ext cx="3002915" cy="3218815"/>
            <a:chOff x="9201721" y="2957893"/>
            <a:chExt cx="3002915" cy="3218815"/>
          </a:xfrm>
        </p:grpSpPr>
        <p:sp>
          <p:nvSpPr>
            <p:cNvPr id="4" name="object 4"/>
            <p:cNvSpPr/>
            <p:nvPr/>
          </p:nvSpPr>
          <p:spPr>
            <a:xfrm>
              <a:off x="9206483" y="2962655"/>
              <a:ext cx="2982595" cy="3209290"/>
            </a:xfrm>
            <a:custGeom>
              <a:avLst/>
              <a:gdLst/>
              <a:ahLst/>
              <a:cxnLst/>
              <a:rect l="l" t="t" r="r" b="b"/>
              <a:pathLst>
                <a:path w="2982595" h="3209290">
                  <a:moveTo>
                    <a:pt x="2982468" y="0"/>
                  </a:moveTo>
                  <a:lnTo>
                    <a:pt x="2069592" y="912749"/>
                  </a:lnTo>
                </a:path>
                <a:path w="2982595" h="3209290">
                  <a:moveTo>
                    <a:pt x="2981833" y="227076"/>
                  </a:moveTo>
                  <a:lnTo>
                    <a:pt x="0" y="3208934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0291571" y="3285743"/>
              <a:ext cx="1896745" cy="1896745"/>
            </a:xfrm>
            <a:custGeom>
              <a:avLst/>
              <a:gdLst/>
              <a:ahLst/>
              <a:cxnLst/>
              <a:rect l="l" t="t" r="r" b="b"/>
              <a:pathLst>
                <a:path w="1896745" h="1896745">
                  <a:moveTo>
                    <a:pt x="1896491" y="0"/>
                  </a:moveTo>
                  <a:lnTo>
                    <a:pt x="0" y="1896490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443209" y="3132581"/>
              <a:ext cx="1747520" cy="1821814"/>
            </a:xfrm>
            <a:custGeom>
              <a:avLst/>
              <a:gdLst/>
              <a:ahLst/>
              <a:cxnLst/>
              <a:rect l="l" t="t" r="r" b="b"/>
              <a:pathLst>
                <a:path w="1747520" h="1821814">
                  <a:moveTo>
                    <a:pt x="1745742" y="0"/>
                  </a:moveTo>
                  <a:lnTo>
                    <a:pt x="0" y="1745741"/>
                  </a:lnTo>
                </a:path>
                <a:path w="1747520" h="1821814">
                  <a:moveTo>
                    <a:pt x="1747012" y="551687"/>
                  </a:moveTo>
                  <a:lnTo>
                    <a:pt x="477012" y="1821687"/>
                  </a:lnTo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/>
          <p:nvPr/>
        </p:nvSpPr>
        <p:spPr>
          <a:xfrm>
            <a:off x="3462528" y="0"/>
            <a:ext cx="5618987" cy="685799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160020" y="192023"/>
            <a:ext cx="12044680" cy="6482080"/>
            <a:chOff x="160020" y="192023"/>
            <a:chExt cx="12044680" cy="6482080"/>
          </a:xfrm>
        </p:grpSpPr>
        <p:sp>
          <p:nvSpPr>
            <p:cNvPr id="4" name="object 4"/>
            <p:cNvSpPr/>
            <p:nvPr/>
          </p:nvSpPr>
          <p:spPr>
            <a:xfrm>
              <a:off x="9206484" y="2962656"/>
              <a:ext cx="2982595" cy="3209290"/>
            </a:xfrm>
            <a:custGeom>
              <a:avLst/>
              <a:gdLst/>
              <a:ahLst/>
              <a:cxnLst/>
              <a:rect l="l" t="t" r="r" b="b"/>
              <a:pathLst>
                <a:path w="2982595" h="3209290">
                  <a:moveTo>
                    <a:pt x="2982468" y="0"/>
                  </a:moveTo>
                  <a:lnTo>
                    <a:pt x="2069592" y="912749"/>
                  </a:lnTo>
                </a:path>
                <a:path w="2982595" h="3209290">
                  <a:moveTo>
                    <a:pt x="2981833" y="227076"/>
                  </a:moveTo>
                  <a:lnTo>
                    <a:pt x="0" y="3208934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0291572" y="3285744"/>
              <a:ext cx="1896745" cy="1896745"/>
            </a:xfrm>
            <a:custGeom>
              <a:avLst/>
              <a:gdLst/>
              <a:ahLst/>
              <a:cxnLst/>
              <a:rect l="l" t="t" r="r" b="b"/>
              <a:pathLst>
                <a:path w="1896745" h="1896745">
                  <a:moveTo>
                    <a:pt x="1896491" y="0"/>
                  </a:moveTo>
                  <a:lnTo>
                    <a:pt x="0" y="1896490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443210" y="3132581"/>
              <a:ext cx="1747520" cy="1821814"/>
            </a:xfrm>
            <a:custGeom>
              <a:avLst/>
              <a:gdLst/>
              <a:ahLst/>
              <a:cxnLst/>
              <a:rect l="l" t="t" r="r" b="b"/>
              <a:pathLst>
                <a:path w="1747520" h="1821814">
                  <a:moveTo>
                    <a:pt x="1745742" y="0"/>
                  </a:moveTo>
                  <a:lnTo>
                    <a:pt x="0" y="1745741"/>
                  </a:lnTo>
                </a:path>
                <a:path w="1747520" h="1821814">
                  <a:moveTo>
                    <a:pt x="1747012" y="551687"/>
                  </a:moveTo>
                  <a:lnTo>
                    <a:pt x="477012" y="1821687"/>
                  </a:lnTo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60020" y="192023"/>
              <a:ext cx="11871960" cy="648157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9201721" y="2957893"/>
            <a:ext cx="3002915" cy="3218815"/>
            <a:chOff x="9201721" y="2957893"/>
            <a:chExt cx="3002915" cy="3218815"/>
          </a:xfrm>
        </p:grpSpPr>
        <p:sp>
          <p:nvSpPr>
            <p:cNvPr id="4" name="object 4"/>
            <p:cNvSpPr/>
            <p:nvPr/>
          </p:nvSpPr>
          <p:spPr>
            <a:xfrm>
              <a:off x="9206483" y="2962655"/>
              <a:ext cx="2982595" cy="3209290"/>
            </a:xfrm>
            <a:custGeom>
              <a:avLst/>
              <a:gdLst/>
              <a:ahLst/>
              <a:cxnLst/>
              <a:rect l="l" t="t" r="r" b="b"/>
              <a:pathLst>
                <a:path w="2982595" h="3209290">
                  <a:moveTo>
                    <a:pt x="2982468" y="0"/>
                  </a:moveTo>
                  <a:lnTo>
                    <a:pt x="2069592" y="912749"/>
                  </a:lnTo>
                </a:path>
                <a:path w="2982595" h="3209290">
                  <a:moveTo>
                    <a:pt x="2981833" y="227076"/>
                  </a:moveTo>
                  <a:lnTo>
                    <a:pt x="0" y="3208934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0291571" y="3285743"/>
              <a:ext cx="1896745" cy="1896745"/>
            </a:xfrm>
            <a:custGeom>
              <a:avLst/>
              <a:gdLst/>
              <a:ahLst/>
              <a:cxnLst/>
              <a:rect l="l" t="t" r="r" b="b"/>
              <a:pathLst>
                <a:path w="1896745" h="1896745">
                  <a:moveTo>
                    <a:pt x="1896491" y="0"/>
                  </a:moveTo>
                  <a:lnTo>
                    <a:pt x="0" y="1896490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443209" y="3132581"/>
              <a:ext cx="1747520" cy="1821814"/>
            </a:xfrm>
            <a:custGeom>
              <a:avLst/>
              <a:gdLst/>
              <a:ahLst/>
              <a:cxnLst/>
              <a:rect l="l" t="t" r="r" b="b"/>
              <a:pathLst>
                <a:path w="1747520" h="1821814">
                  <a:moveTo>
                    <a:pt x="1745742" y="0"/>
                  </a:moveTo>
                  <a:lnTo>
                    <a:pt x="0" y="1745741"/>
                  </a:lnTo>
                </a:path>
                <a:path w="1747520" h="1821814">
                  <a:moveTo>
                    <a:pt x="1747012" y="551687"/>
                  </a:moveTo>
                  <a:lnTo>
                    <a:pt x="477012" y="1821687"/>
                  </a:lnTo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7" name="object 7"/>
          <p:cNvGrpSpPr/>
          <p:nvPr/>
        </p:nvGrpSpPr>
        <p:grpSpPr>
          <a:xfrm>
            <a:off x="1124343" y="1497266"/>
            <a:ext cx="1819910" cy="3482340"/>
            <a:chOff x="1124343" y="1497266"/>
            <a:chExt cx="1819910" cy="3482340"/>
          </a:xfrm>
        </p:grpSpPr>
        <p:sp>
          <p:nvSpPr>
            <p:cNvPr id="8" name="object 8"/>
            <p:cNvSpPr/>
            <p:nvPr/>
          </p:nvSpPr>
          <p:spPr>
            <a:xfrm>
              <a:off x="1132281" y="1505203"/>
              <a:ext cx="1804035" cy="3466465"/>
            </a:xfrm>
            <a:custGeom>
              <a:avLst/>
              <a:gdLst/>
              <a:ahLst/>
              <a:cxnLst/>
              <a:rect l="l" t="t" r="r" b="b"/>
              <a:pathLst>
                <a:path w="1804035" h="3466465">
                  <a:moveTo>
                    <a:pt x="141782" y="0"/>
                  </a:moveTo>
                  <a:lnTo>
                    <a:pt x="94500" y="1155446"/>
                  </a:lnTo>
                  <a:lnTo>
                    <a:pt x="652068" y="1764665"/>
                  </a:lnTo>
                  <a:lnTo>
                    <a:pt x="46939" y="2318512"/>
                  </a:lnTo>
                  <a:lnTo>
                    <a:pt x="0" y="3466211"/>
                  </a:lnTo>
                  <a:lnTo>
                    <a:pt x="1803450" y="1815592"/>
                  </a:lnTo>
                  <a:lnTo>
                    <a:pt x="141782" y="0"/>
                  </a:lnTo>
                  <a:close/>
                </a:path>
              </a:pathLst>
            </a:custGeom>
            <a:solidFill>
              <a:srgbClr val="F9E4D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132281" y="1505203"/>
              <a:ext cx="1804035" cy="3466465"/>
            </a:xfrm>
            <a:custGeom>
              <a:avLst/>
              <a:gdLst/>
              <a:ahLst/>
              <a:cxnLst/>
              <a:rect l="l" t="t" r="r" b="b"/>
              <a:pathLst>
                <a:path w="1804035" h="3466465">
                  <a:moveTo>
                    <a:pt x="1803450" y="1815592"/>
                  </a:moveTo>
                  <a:lnTo>
                    <a:pt x="0" y="3466211"/>
                  </a:lnTo>
                  <a:lnTo>
                    <a:pt x="46939" y="2318512"/>
                  </a:lnTo>
                  <a:lnTo>
                    <a:pt x="652068" y="1764665"/>
                  </a:lnTo>
                  <a:lnTo>
                    <a:pt x="94500" y="1155446"/>
                  </a:lnTo>
                  <a:lnTo>
                    <a:pt x="141782" y="0"/>
                  </a:lnTo>
                  <a:lnTo>
                    <a:pt x="1803450" y="1815592"/>
                  </a:lnTo>
                </a:path>
              </a:pathLst>
            </a:custGeom>
            <a:ln w="15874">
              <a:solidFill>
                <a:srgbClr val="032D4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0" name="object 10"/>
          <p:cNvGrpSpPr/>
          <p:nvPr/>
        </p:nvGrpSpPr>
        <p:grpSpPr>
          <a:xfrm>
            <a:off x="8414194" y="1371663"/>
            <a:ext cx="1812289" cy="3608070"/>
            <a:chOff x="8414194" y="1371663"/>
            <a:chExt cx="1812289" cy="3608070"/>
          </a:xfrm>
        </p:grpSpPr>
        <p:sp>
          <p:nvSpPr>
            <p:cNvPr id="11" name="object 11"/>
            <p:cNvSpPr/>
            <p:nvPr/>
          </p:nvSpPr>
          <p:spPr>
            <a:xfrm>
              <a:off x="8422131" y="1379600"/>
              <a:ext cx="1796414" cy="3592195"/>
            </a:xfrm>
            <a:custGeom>
              <a:avLst/>
              <a:gdLst/>
              <a:ahLst/>
              <a:cxnLst/>
              <a:rect l="l" t="t" r="r" b="b"/>
              <a:pathLst>
                <a:path w="1796415" h="3592195">
                  <a:moveTo>
                    <a:pt x="1794128" y="0"/>
                  </a:moveTo>
                  <a:lnTo>
                    <a:pt x="0" y="1848739"/>
                  </a:lnTo>
                  <a:lnTo>
                    <a:pt x="1796034" y="3591814"/>
                  </a:lnTo>
                  <a:lnTo>
                    <a:pt x="1795399" y="2428621"/>
                  </a:lnTo>
                  <a:lnTo>
                    <a:pt x="1179702" y="1830959"/>
                  </a:lnTo>
                  <a:lnTo>
                    <a:pt x="1794764" y="1197228"/>
                  </a:lnTo>
                  <a:lnTo>
                    <a:pt x="1794128" y="0"/>
                  </a:lnTo>
                  <a:close/>
                </a:path>
              </a:pathLst>
            </a:custGeom>
            <a:solidFill>
              <a:srgbClr val="F9E4D6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8422131" y="1379600"/>
              <a:ext cx="1796414" cy="3592195"/>
            </a:xfrm>
            <a:custGeom>
              <a:avLst/>
              <a:gdLst/>
              <a:ahLst/>
              <a:cxnLst/>
              <a:rect l="l" t="t" r="r" b="b"/>
              <a:pathLst>
                <a:path w="1796415" h="3592195">
                  <a:moveTo>
                    <a:pt x="0" y="1848739"/>
                  </a:moveTo>
                  <a:lnTo>
                    <a:pt x="1794128" y="0"/>
                  </a:lnTo>
                  <a:lnTo>
                    <a:pt x="1794764" y="1197228"/>
                  </a:lnTo>
                  <a:lnTo>
                    <a:pt x="1179702" y="1830959"/>
                  </a:lnTo>
                  <a:lnTo>
                    <a:pt x="1795399" y="2428621"/>
                  </a:lnTo>
                  <a:lnTo>
                    <a:pt x="1796034" y="3591814"/>
                  </a:lnTo>
                  <a:lnTo>
                    <a:pt x="0" y="1848739"/>
                  </a:lnTo>
                  <a:close/>
                </a:path>
              </a:pathLst>
            </a:custGeom>
            <a:ln w="15875">
              <a:solidFill>
                <a:srgbClr val="032D4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/>
          <p:nvPr/>
        </p:nvSpPr>
        <p:spPr>
          <a:xfrm>
            <a:off x="4458970" y="2525141"/>
            <a:ext cx="2440940" cy="520065"/>
          </a:xfrm>
          <a:custGeom>
            <a:avLst/>
            <a:gdLst/>
            <a:ahLst/>
            <a:cxnLst/>
            <a:rect l="l" t="t" r="r" b="b"/>
            <a:pathLst>
              <a:path w="2440940" h="520064">
                <a:moveTo>
                  <a:pt x="2440431" y="0"/>
                </a:moveTo>
                <a:lnTo>
                  <a:pt x="0" y="0"/>
                </a:lnTo>
                <a:lnTo>
                  <a:pt x="0" y="520064"/>
                </a:lnTo>
                <a:lnTo>
                  <a:pt x="2440431" y="520064"/>
                </a:lnTo>
                <a:lnTo>
                  <a:pt x="2440431" y="0"/>
                </a:lnTo>
                <a:close/>
              </a:path>
            </a:pathLst>
          </a:custGeom>
          <a:solidFill>
            <a:srgbClr val="F9E4D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4" name="object 14"/>
          <p:cNvSpPr/>
          <p:nvPr/>
        </p:nvSpPr>
        <p:spPr>
          <a:xfrm>
            <a:off x="4458970" y="3305302"/>
            <a:ext cx="2440940" cy="520065"/>
          </a:xfrm>
          <a:custGeom>
            <a:avLst/>
            <a:gdLst/>
            <a:ahLst/>
            <a:cxnLst/>
            <a:rect l="l" t="t" r="r" b="b"/>
            <a:pathLst>
              <a:path w="2440940" h="520064">
                <a:moveTo>
                  <a:pt x="2440431" y="0"/>
                </a:moveTo>
                <a:lnTo>
                  <a:pt x="0" y="0"/>
                </a:lnTo>
                <a:lnTo>
                  <a:pt x="0" y="520065"/>
                </a:lnTo>
                <a:lnTo>
                  <a:pt x="2440431" y="520065"/>
                </a:lnTo>
                <a:lnTo>
                  <a:pt x="2440431" y="0"/>
                </a:lnTo>
                <a:close/>
              </a:path>
            </a:pathLst>
          </a:custGeom>
          <a:solidFill>
            <a:srgbClr val="F9E4D6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/>
          <p:nvPr/>
        </p:nvSpPr>
        <p:spPr>
          <a:xfrm>
            <a:off x="4458970" y="2525141"/>
            <a:ext cx="2440940" cy="520065"/>
          </a:xfrm>
          <a:custGeom>
            <a:avLst/>
            <a:gdLst/>
            <a:ahLst/>
            <a:cxnLst/>
            <a:rect l="l" t="t" r="r" b="b"/>
            <a:pathLst>
              <a:path w="2440940" h="520064">
                <a:moveTo>
                  <a:pt x="0" y="0"/>
                </a:moveTo>
                <a:lnTo>
                  <a:pt x="2440431" y="0"/>
                </a:lnTo>
                <a:lnTo>
                  <a:pt x="2440431" y="520064"/>
                </a:lnTo>
                <a:lnTo>
                  <a:pt x="0" y="520064"/>
                </a:lnTo>
                <a:lnTo>
                  <a:pt x="0" y="0"/>
                </a:lnTo>
                <a:close/>
              </a:path>
            </a:pathLst>
          </a:custGeom>
          <a:ln w="15875">
            <a:solidFill>
              <a:srgbClr val="032D45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6" name="object 16"/>
          <p:cNvSpPr/>
          <p:nvPr/>
        </p:nvSpPr>
        <p:spPr>
          <a:xfrm>
            <a:off x="4458970" y="3305302"/>
            <a:ext cx="2440940" cy="520065"/>
          </a:xfrm>
          <a:custGeom>
            <a:avLst/>
            <a:gdLst/>
            <a:ahLst/>
            <a:cxnLst/>
            <a:rect l="l" t="t" r="r" b="b"/>
            <a:pathLst>
              <a:path w="2440940" h="520064">
                <a:moveTo>
                  <a:pt x="0" y="0"/>
                </a:moveTo>
                <a:lnTo>
                  <a:pt x="2440431" y="0"/>
                </a:lnTo>
                <a:lnTo>
                  <a:pt x="2440431" y="520065"/>
                </a:lnTo>
                <a:lnTo>
                  <a:pt x="0" y="520065"/>
                </a:lnTo>
                <a:lnTo>
                  <a:pt x="0" y="0"/>
                </a:lnTo>
                <a:close/>
              </a:path>
            </a:pathLst>
          </a:custGeom>
          <a:ln w="15874">
            <a:solidFill>
              <a:srgbClr val="032D45"/>
            </a:solidFill>
          </a:ln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12204700" cy="6858000"/>
            <a:chOff x="0" y="0"/>
            <a:chExt cx="12204700" cy="6858000"/>
          </a:xfrm>
        </p:grpSpPr>
        <p:sp>
          <p:nvSpPr>
            <p:cNvPr id="4" name="object 4"/>
            <p:cNvSpPr/>
            <p:nvPr/>
          </p:nvSpPr>
          <p:spPr>
            <a:xfrm>
              <a:off x="9206483" y="2962655"/>
              <a:ext cx="2982595" cy="3209290"/>
            </a:xfrm>
            <a:custGeom>
              <a:avLst/>
              <a:gdLst/>
              <a:ahLst/>
              <a:cxnLst/>
              <a:rect l="l" t="t" r="r" b="b"/>
              <a:pathLst>
                <a:path w="2982595" h="3209290">
                  <a:moveTo>
                    <a:pt x="2982468" y="0"/>
                  </a:moveTo>
                  <a:lnTo>
                    <a:pt x="2069592" y="912749"/>
                  </a:lnTo>
                </a:path>
                <a:path w="2982595" h="3209290">
                  <a:moveTo>
                    <a:pt x="2981833" y="227076"/>
                  </a:moveTo>
                  <a:lnTo>
                    <a:pt x="0" y="3208934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0291571" y="3285744"/>
              <a:ext cx="1896745" cy="1896745"/>
            </a:xfrm>
            <a:custGeom>
              <a:avLst/>
              <a:gdLst/>
              <a:ahLst/>
              <a:cxnLst/>
              <a:rect l="l" t="t" r="r" b="b"/>
              <a:pathLst>
                <a:path w="1896745" h="1896745">
                  <a:moveTo>
                    <a:pt x="1896491" y="0"/>
                  </a:moveTo>
                  <a:lnTo>
                    <a:pt x="0" y="1896490"/>
                  </a:lnTo>
                </a:path>
              </a:pathLst>
            </a:custGeom>
            <a:ln w="952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0443210" y="3132582"/>
              <a:ext cx="1747520" cy="1821814"/>
            </a:xfrm>
            <a:custGeom>
              <a:avLst/>
              <a:gdLst/>
              <a:ahLst/>
              <a:cxnLst/>
              <a:rect l="l" t="t" r="r" b="b"/>
              <a:pathLst>
                <a:path w="1747520" h="1821814">
                  <a:moveTo>
                    <a:pt x="1745742" y="0"/>
                  </a:moveTo>
                  <a:lnTo>
                    <a:pt x="0" y="1745741"/>
                  </a:lnTo>
                </a:path>
                <a:path w="1747520" h="1821814">
                  <a:moveTo>
                    <a:pt x="1747012" y="551687"/>
                  </a:moveTo>
                  <a:lnTo>
                    <a:pt x="477012" y="1821687"/>
                  </a:lnTo>
                </a:path>
              </a:pathLst>
            </a:custGeom>
            <a:ln w="285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0" y="0"/>
              <a:ext cx="12191999" cy="685799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0319003" y="134112"/>
              <a:ext cx="1684020" cy="1684019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" name="object 3"/>
          <p:cNvGrpSpPr/>
          <p:nvPr/>
        </p:nvGrpSpPr>
        <p:grpSpPr>
          <a:xfrm>
            <a:off x="60960" y="12191"/>
            <a:ext cx="12101830" cy="6760209"/>
            <a:chOff x="60960" y="12191"/>
            <a:chExt cx="12101830" cy="6760209"/>
          </a:xfrm>
        </p:grpSpPr>
        <p:sp>
          <p:nvSpPr>
            <p:cNvPr id="4" name="object 4"/>
            <p:cNvSpPr/>
            <p:nvPr/>
          </p:nvSpPr>
          <p:spPr>
            <a:xfrm>
              <a:off x="60960" y="12191"/>
              <a:ext cx="12101322" cy="675970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3216402" y="2422397"/>
              <a:ext cx="5617845" cy="3671570"/>
            </a:xfrm>
            <a:custGeom>
              <a:avLst/>
              <a:gdLst/>
              <a:ahLst/>
              <a:cxnLst/>
              <a:rect l="l" t="t" r="r" b="b"/>
              <a:pathLst>
                <a:path w="5617845" h="3671570">
                  <a:moveTo>
                    <a:pt x="2808732" y="0"/>
                  </a:moveTo>
                  <a:lnTo>
                    <a:pt x="2750702" y="383"/>
                  </a:lnTo>
                  <a:lnTo>
                    <a:pt x="2692959" y="1531"/>
                  </a:lnTo>
                  <a:lnTo>
                    <a:pt x="2635514" y="3433"/>
                  </a:lnTo>
                  <a:lnTo>
                    <a:pt x="2578377" y="6084"/>
                  </a:lnTo>
                  <a:lnTo>
                    <a:pt x="2521562" y="9476"/>
                  </a:lnTo>
                  <a:lnTo>
                    <a:pt x="2465078" y="13602"/>
                  </a:lnTo>
                  <a:lnTo>
                    <a:pt x="2408937" y="18454"/>
                  </a:lnTo>
                  <a:lnTo>
                    <a:pt x="2353151" y="24024"/>
                  </a:lnTo>
                  <a:lnTo>
                    <a:pt x="2297730" y="30306"/>
                  </a:lnTo>
                  <a:lnTo>
                    <a:pt x="2242686" y="37292"/>
                  </a:lnTo>
                  <a:lnTo>
                    <a:pt x="2188030" y="44975"/>
                  </a:lnTo>
                  <a:lnTo>
                    <a:pt x="2133774" y="53347"/>
                  </a:lnTo>
                  <a:lnTo>
                    <a:pt x="2079929" y="62400"/>
                  </a:lnTo>
                  <a:lnTo>
                    <a:pt x="2026506" y="72129"/>
                  </a:lnTo>
                  <a:lnTo>
                    <a:pt x="1973516" y="82524"/>
                  </a:lnTo>
                  <a:lnTo>
                    <a:pt x="1920971" y="93579"/>
                  </a:lnTo>
                  <a:lnTo>
                    <a:pt x="1868882" y="105287"/>
                  </a:lnTo>
                  <a:lnTo>
                    <a:pt x="1817260" y="117639"/>
                  </a:lnTo>
                  <a:lnTo>
                    <a:pt x="1766117" y="130629"/>
                  </a:lnTo>
                  <a:lnTo>
                    <a:pt x="1715464" y="144250"/>
                  </a:lnTo>
                  <a:lnTo>
                    <a:pt x="1665312" y="158493"/>
                  </a:lnTo>
                  <a:lnTo>
                    <a:pt x="1615672" y="173352"/>
                  </a:lnTo>
                  <a:lnTo>
                    <a:pt x="1566557" y="188818"/>
                  </a:lnTo>
                  <a:lnTo>
                    <a:pt x="1517976" y="204886"/>
                  </a:lnTo>
                  <a:lnTo>
                    <a:pt x="1469942" y="221546"/>
                  </a:lnTo>
                  <a:lnTo>
                    <a:pt x="1422465" y="238793"/>
                  </a:lnTo>
                  <a:lnTo>
                    <a:pt x="1375557" y="256618"/>
                  </a:lnTo>
                  <a:lnTo>
                    <a:pt x="1329230" y="275015"/>
                  </a:lnTo>
                  <a:lnTo>
                    <a:pt x="1283494" y="293975"/>
                  </a:lnTo>
                  <a:lnTo>
                    <a:pt x="1238361" y="313492"/>
                  </a:lnTo>
                  <a:lnTo>
                    <a:pt x="1193842" y="333558"/>
                  </a:lnTo>
                  <a:lnTo>
                    <a:pt x="1149949" y="354165"/>
                  </a:lnTo>
                  <a:lnTo>
                    <a:pt x="1106692" y="375307"/>
                  </a:lnTo>
                  <a:lnTo>
                    <a:pt x="1064084" y="396975"/>
                  </a:lnTo>
                  <a:lnTo>
                    <a:pt x="1022135" y="419163"/>
                  </a:lnTo>
                  <a:lnTo>
                    <a:pt x="980856" y="441863"/>
                  </a:lnTo>
                  <a:lnTo>
                    <a:pt x="940259" y="465068"/>
                  </a:lnTo>
                  <a:lnTo>
                    <a:pt x="900356" y="488771"/>
                  </a:lnTo>
                  <a:lnTo>
                    <a:pt x="861157" y="512963"/>
                  </a:lnTo>
                  <a:lnTo>
                    <a:pt x="822674" y="537638"/>
                  </a:lnTo>
                  <a:lnTo>
                    <a:pt x="784918" y="562788"/>
                  </a:lnTo>
                  <a:lnTo>
                    <a:pt x="747900" y="588406"/>
                  </a:lnTo>
                  <a:lnTo>
                    <a:pt x="711632" y="614485"/>
                  </a:lnTo>
                  <a:lnTo>
                    <a:pt x="676125" y="641017"/>
                  </a:lnTo>
                  <a:lnTo>
                    <a:pt x="641391" y="667994"/>
                  </a:lnTo>
                  <a:lnTo>
                    <a:pt x="607440" y="695410"/>
                  </a:lnTo>
                  <a:lnTo>
                    <a:pt x="574284" y="723256"/>
                  </a:lnTo>
                  <a:lnTo>
                    <a:pt x="541934" y="751527"/>
                  </a:lnTo>
                  <a:lnTo>
                    <a:pt x="510401" y="780213"/>
                  </a:lnTo>
                  <a:lnTo>
                    <a:pt x="479698" y="809308"/>
                  </a:lnTo>
                  <a:lnTo>
                    <a:pt x="449834" y="838805"/>
                  </a:lnTo>
                  <a:lnTo>
                    <a:pt x="420822" y="868696"/>
                  </a:lnTo>
                  <a:lnTo>
                    <a:pt x="392673" y="898973"/>
                  </a:lnTo>
                  <a:lnTo>
                    <a:pt x="365397" y="929630"/>
                  </a:lnTo>
                  <a:lnTo>
                    <a:pt x="339007" y="960658"/>
                  </a:lnTo>
                  <a:lnTo>
                    <a:pt x="313513" y="992051"/>
                  </a:lnTo>
                  <a:lnTo>
                    <a:pt x="288927" y="1023802"/>
                  </a:lnTo>
                  <a:lnTo>
                    <a:pt x="265260" y="1055902"/>
                  </a:lnTo>
                  <a:lnTo>
                    <a:pt x="242524" y="1088344"/>
                  </a:lnTo>
                  <a:lnTo>
                    <a:pt x="220729" y="1121122"/>
                  </a:lnTo>
                  <a:lnTo>
                    <a:pt x="199888" y="1154227"/>
                  </a:lnTo>
                  <a:lnTo>
                    <a:pt x="180011" y="1187652"/>
                  </a:lnTo>
                  <a:lnTo>
                    <a:pt x="161109" y="1221390"/>
                  </a:lnTo>
                  <a:lnTo>
                    <a:pt x="143195" y="1255434"/>
                  </a:lnTo>
                  <a:lnTo>
                    <a:pt x="126278" y="1289776"/>
                  </a:lnTo>
                  <a:lnTo>
                    <a:pt x="110371" y="1324408"/>
                  </a:lnTo>
                  <a:lnTo>
                    <a:pt x="81631" y="1394516"/>
                  </a:lnTo>
                  <a:lnTo>
                    <a:pt x="57065" y="1465698"/>
                  </a:lnTo>
                  <a:lnTo>
                    <a:pt x="36762" y="1537896"/>
                  </a:lnTo>
                  <a:lnTo>
                    <a:pt x="20814" y="1611049"/>
                  </a:lnTo>
                  <a:lnTo>
                    <a:pt x="9311" y="1685100"/>
                  </a:lnTo>
                  <a:lnTo>
                    <a:pt x="2342" y="1759989"/>
                  </a:lnTo>
                  <a:lnTo>
                    <a:pt x="0" y="1835658"/>
                  </a:lnTo>
                  <a:lnTo>
                    <a:pt x="587" y="1873585"/>
                  </a:lnTo>
                  <a:lnTo>
                    <a:pt x="5254" y="1948871"/>
                  </a:lnTo>
                  <a:lnTo>
                    <a:pt x="14501" y="2023349"/>
                  </a:lnTo>
                  <a:lnTo>
                    <a:pt x="28238" y="2096958"/>
                  </a:lnTo>
                  <a:lnTo>
                    <a:pt x="46375" y="2169641"/>
                  </a:lnTo>
                  <a:lnTo>
                    <a:pt x="68821" y="2241338"/>
                  </a:lnTo>
                  <a:lnTo>
                    <a:pt x="95485" y="2311991"/>
                  </a:lnTo>
                  <a:lnTo>
                    <a:pt x="126278" y="2381539"/>
                  </a:lnTo>
                  <a:lnTo>
                    <a:pt x="143195" y="2415881"/>
                  </a:lnTo>
                  <a:lnTo>
                    <a:pt x="161109" y="2449925"/>
                  </a:lnTo>
                  <a:lnTo>
                    <a:pt x="180011" y="2483663"/>
                  </a:lnTo>
                  <a:lnTo>
                    <a:pt x="199888" y="2517088"/>
                  </a:lnTo>
                  <a:lnTo>
                    <a:pt x="220729" y="2550193"/>
                  </a:lnTo>
                  <a:lnTo>
                    <a:pt x="242524" y="2582971"/>
                  </a:lnTo>
                  <a:lnTo>
                    <a:pt x="265260" y="2615413"/>
                  </a:lnTo>
                  <a:lnTo>
                    <a:pt x="288927" y="2647513"/>
                  </a:lnTo>
                  <a:lnTo>
                    <a:pt x="313513" y="2679264"/>
                  </a:lnTo>
                  <a:lnTo>
                    <a:pt x="339007" y="2710657"/>
                  </a:lnTo>
                  <a:lnTo>
                    <a:pt x="365397" y="2741685"/>
                  </a:lnTo>
                  <a:lnTo>
                    <a:pt x="392673" y="2772342"/>
                  </a:lnTo>
                  <a:lnTo>
                    <a:pt x="420822" y="2802619"/>
                  </a:lnTo>
                  <a:lnTo>
                    <a:pt x="449834" y="2832510"/>
                  </a:lnTo>
                  <a:lnTo>
                    <a:pt x="479698" y="2862007"/>
                  </a:lnTo>
                  <a:lnTo>
                    <a:pt x="510401" y="2891102"/>
                  </a:lnTo>
                  <a:lnTo>
                    <a:pt x="541934" y="2919788"/>
                  </a:lnTo>
                  <a:lnTo>
                    <a:pt x="574284" y="2948059"/>
                  </a:lnTo>
                  <a:lnTo>
                    <a:pt x="607440" y="2975905"/>
                  </a:lnTo>
                  <a:lnTo>
                    <a:pt x="641391" y="3003321"/>
                  </a:lnTo>
                  <a:lnTo>
                    <a:pt x="676125" y="3030298"/>
                  </a:lnTo>
                  <a:lnTo>
                    <a:pt x="711632" y="3056830"/>
                  </a:lnTo>
                  <a:lnTo>
                    <a:pt x="747900" y="3082909"/>
                  </a:lnTo>
                  <a:lnTo>
                    <a:pt x="784918" y="3108527"/>
                  </a:lnTo>
                  <a:lnTo>
                    <a:pt x="822674" y="3133677"/>
                  </a:lnTo>
                  <a:lnTo>
                    <a:pt x="861157" y="3158352"/>
                  </a:lnTo>
                  <a:lnTo>
                    <a:pt x="900356" y="3182544"/>
                  </a:lnTo>
                  <a:lnTo>
                    <a:pt x="940259" y="3206247"/>
                  </a:lnTo>
                  <a:lnTo>
                    <a:pt x="980856" y="3229452"/>
                  </a:lnTo>
                  <a:lnTo>
                    <a:pt x="1022135" y="3252152"/>
                  </a:lnTo>
                  <a:lnTo>
                    <a:pt x="1064084" y="3274340"/>
                  </a:lnTo>
                  <a:lnTo>
                    <a:pt x="1106692" y="3296008"/>
                  </a:lnTo>
                  <a:lnTo>
                    <a:pt x="1149949" y="3317150"/>
                  </a:lnTo>
                  <a:lnTo>
                    <a:pt x="1193842" y="3337757"/>
                  </a:lnTo>
                  <a:lnTo>
                    <a:pt x="1238361" y="3357823"/>
                  </a:lnTo>
                  <a:lnTo>
                    <a:pt x="1283494" y="3377340"/>
                  </a:lnTo>
                  <a:lnTo>
                    <a:pt x="1329230" y="3396300"/>
                  </a:lnTo>
                  <a:lnTo>
                    <a:pt x="1375557" y="3414697"/>
                  </a:lnTo>
                  <a:lnTo>
                    <a:pt x="1422465" y="3432522"/>
                  </a:lnTo>
                  <a:lnTo>
                    <a:pt x="1469942" y="3449769"/>
                  </a:lnTo>
                  <a:lnTo>
                    <a:pt x="1517976" y="3466429"/>
                  </a:lnTo>
                  <a:lnTo>
                    <a:pt x="1566557" y="3482497"/>
                  </a:lnTo>
                  <a:lnTo>
                    <a:pt x="1615672" y="3497963"/>
                  </a:lnTo>
                  <a:lnTo>
                    <a:pt x="1665312" y="3512822"/>
                  </a:lnTo>
                  <a:lnTo>
                    <a:pt x="1715464" y="3527065"/>
                  </a:lnTo>
                  <a:lnTo>
                    <a:pt x="1766117" y="3540686"/>
                  </a:lnTo>
                  <a:lnTo>
                    <a:pt x="1817260" y="3553676"/>
                  </a:lnTo>
                  <a:lnTo>
                    <a:pt x="1868882" y="3566028"/>
                  </a:lnTo>
                  <a:lnTo>
                    <a:pt x="1920971" y="3577736"/>
                  </a:lnTo>
                  <a:lnTo>
                    <a:pt x="1973516" y="3588791"/>
                  </a:lnTo>
                  <a:lnTo>
                    <a:pt x="2026506" y="3599186"/>
                  </a:lnTo>
                  <a:lnTo>
                    <a:pt x="2079929" y="3608915"/>
                  </a:lnTo>
                  <a:lnTo>
                    <a:pt x="2133774" y="3617968"/>
                  </a:lnTo>
                  <a:lnTo>
                    <a:pt x="2188030" y="3626340"/>
                  </a:lnTo>
                  <a:lnTo>
                    <a:pt x="2242686" y="3634023"/>
                  </a:lnTo>
                  <a:lnTo>
                    <a:pt x="2297730" y="3641009"/>
                  </a:lnTo>
                  <a:lnTo>
                    <a:pt x="2353151" y="3647291"/>
                  </a:lnTo>
                  <a:lnTo>
                    <a:pt x="2408937" y="3652861"/>
                  </a:lnTo>
                  <a:lnTo>
                    <a:pt x="2465078" y="3657713"/>
                  </a:lnTo>
                  <a:lnTo>
                    <a:pt x="2521562" y="3661839"/>
                  </a:lnTo>
                  <a:lnTo>
                    <a:pt x="2578377" y="3665231"/>
                  </a:lnTo>
                  <a:lnTo>
                    <a:pt x="2635514" y="3667882"/>
                  </a:lnTo>
                  <a:lnTo>
                    <a:pt x="2692959" y="3669784"/>
                  </a:lnTo>
                  <a:lnTo>
                    <a:pt x="2750702" y="3670932"/>
                  </a:lnTo>
                  <a:lnTo>
                    <a:pt x="2808732" y="3671316"/>
                  </a:lnTo>
                  <a:lnTo>
                    <a:pt x="2866761" y="3670932"/>
                  </a:lnTo>
                  <a:lnTo>
                    <a:pt x="2924504" y="3669784"/>
                  </a:lnTo>
                  <a:lnTo>
                    <a:pt x="2981949" y="3667882"/>
                  </a:lnTo>
                  <a:lnTo>
                    <a:pt x="3039086" y="3665231"/>
                  </a:lnTo>
                  <a:lnTo>
                    <a:pt x="3095901" y="3661839"/>
                  </a:lnTo>
                  <a:lnTo>
                    <a:pt x="3152385" y="3657713"/>
                  </a:lnTo>
                  <a:lnTo>
                    <a:pt x="3208526" y="3652861"/>
                  </a:lnTo>
                  <a:lnTo>
                    <a:pt x="3264312" y="3647291"/>
                  </a:lnTo>
                  <a:lnTo>
                    <a:pt x="3319733" y="3641009"/>
                  </a:lnTo>
                  <a:lnTo>
                    <a:pt x="3374777" y="3634023"/>
                  </a:lnTo>
                  <a:lnTo>
                    <a:pt x="3429433" y="3626340"/>
                  </a:lnTo>
                  <a:lnTo>
                    <a:pt x="3483689" y="3617968"/>
                  </a:lnTo>
                  <a:lnTo>
                    <a:pt x="3537534" y="3608915"/>
                  </a:lnTo>
                  <a:lnTo>
                    <a:pt x="3590957" y="3599186"/>
                  </a:lnTo>
                  <a:lnTo>
                    <a:pt x="3643947" y="3588791"/>
                  </a:lnTo>
                  <a:lnTo>
                    <a:pt x="3696492" y="3577736"/>
                  </a:lnTo>
                  <a:lnTo>
                    <a:pt x="3748581" y="3566028"/>
                  </a:lnTo>
                  <a:lnTo>
                    <a:pt x="3800203" y="3553676"/>
                  </a:lnTo>
                  <a:lnTo>
                    <a:pt x="3851346" y="3540686"/>
                  </a:lnTo>
                  <a:lnTo>
                    <a:pt x="3901999" y="3527065"/>
                  </a:lnTo>
                  <a:lnTo>
                    <a:pt x="3952151" y="3512822"/>
                  </a:lnTo>
                  <a:lnTo>
                    <a:pt x="4001791" y="3497963"/>
                  </a:lnTo>
                  <a:lnTo>
                    <a:pt x="4050906" y="3482497"/>
                  </a:lnTo>
                  <a:lnTo>
                    <a:pt x="4099487" y="3466429"/>
                  </a:lnTo>
                  <a:lnTo>
                    <a:pt x="4147521" y="3449769"/>
                  </a:lnTo>
                  <a:lnTo>
                    <a:pt x="4194998" y="3432522"/>
                  </a:lnTo>
                  <a:lnTo>
                    <a:pt x="4241906" y="3414697"/>
                  </a:lnTo>
                  <a:lnTo>
                    <a:pt x="4288233" y="3396300"/>
                  </a:lnTo>
                  <a:lnTo>
                    <a:pt x="4333969" y="3377340"/>
                  </a:lnTo>
                  <a:lnTo>
                    <a:pt x="4379102" y="3357823"/>
                  </a:lnTo>
                  <a:lnTo>
                    <a:pt x="4423621" y="3337757"/>
                  </a:lnTo>
                  <a:lnTo>
                    <a:pt x="4467514" y="3317150"/>
                  </a:lnTo>
                  <a:lnTo>
                    <a:pt x="4510771" y="3296008"/>
                  </a:lnTo>
                  <a:lnTo>
                    <a:pt x="4553379" y="3274340"/>
                  </a:lnTo>
                  <a:lnTo>
                    <a:pt x="4595328" y="3252152"/>
                  </a:lnTo>
                  <a:lnTo>
                    <a:pt x="4636607" y="3229452"/>
                  </a:lnTo>
                  <a:lnTo>
                    <a:pt x="4677204" y="3206247"/>
                  </a:lnTo>
                  <a:lnTo>
                    <a:pt x="4717107" y="3182544"/>
                  </a:lnTo>
                  <a:lnTo>
                    <a:pt x="4756306" y="3158352"/>
                  </a:lnTo>
                  <a:lnTo>
                    <a:pt x="4794789" y="3133677"/>
                  </a:lnTo>
                  <a:lnTo>
                    <a:pt x="4832545" y="3108527"/>
                  </a:lnTo>
                  <a:lnTo>
                    <a:pt x="4869563" y="3082909"/>
                  </a:lnTo>
                  <a:lnTo>
                    <a:pt x="4905831" y="3056830"/>
                  </a:lnTo>
                  <a:lnTo>
                    <a:pt x="4941338" y="3030298"/>
                  </a:lnTo>
                  <a:lnTo>
                    <a:pt x="4976072" y="3003321"/>
                  </a:lnTo>
                  <a:lnTo>
                    <a:pt x="5010023" y="2975905"/>
                  </a:lnTo>
                  <a:lnTo>
                    <a:pt x="5043179" y="2948059"/>
                  </a:lnTo>
                  <a:lnTo>
                    <a:pt x="5075529" y="2919788"/>
                  </a:lnTo>
                  <a:lnTo>
                    <a:pt x="5107062" y="2891102"/>
                  </a:lnTo>
                  <a:lnTo>
                    <a:pt x="5137765" y="2862007"/>
                  </a:lnTo>
                  <a:lnTo>
                    <a:pt x="5167629" y="2832510"/>
                  </a:lnTo>
                  <a:lnTo>
                    <a:pt x="5196641" y="2802619"/>
                  </a:lnTo>
                  <a:lnTo>
                    <a:pt x="5224790" y="2772342"/>
                  </a:lnTo>
                  <a:lnTo>
                    <a:pt x="5252066" y="2741685"/>
                  </a:lnTo>
                  <a:lnTo>
                    <a:pt x="5278456" y="2710657"/>
                  </a:lnTo>
                  <a:lnTo>
                    <a:pt x="5303950" y="2679264"/>
                  </a:lnTo>
                  <a:lnTo>
                    <a:pt x="5328536" y="2647513"/>
                  </a:lnTo>
                  <a:lnTo>
                    <a:pt x="5352203" y="2615413"/>
                  </a:lnTo>
                  <a:lnTo>
                    <a:pt x="5374939" y="2582971"/>
                  </a:lnTo>
                  <a:lnTo>
                    <a:pt x="5396734" y="2550193"/>
                  </a:lnTo>
                  <a:lnTo>
                    <a:pt x="5417575" y="2517088"/>
                  </a:lnTo>
                  <a:lnTo>
                    <a:pt x="5437452" y="2483663"/>
                  </a:lnTo>
                  <a:lnTo>
                    <a:pt x="5456354" y="2449925"/>
                  </a:lnTo>
                  <a:lnTo>
                    <a:pt x="5474268" y="2415881"/>
                  </a:lnTo>
                  <a:lnTo>
                    <a:pt x="5491185" y="2381539"/>
                  </a:lnTo>
                  <a:lnTo>
                    <a:pt x="5507092" y="2346907"/>
                  </a:lnTo>
                  <a:lnTo>
                    <a:pt x="5535832" y="2276799"/>
                  </a:lnTo>
                  <a:lnTo>
                    <a:pt x="5560398" y="2205617"/>
                  </a:lnTo>
                  <a:lnTo>
                    <a:pt x="5580701" y="2133419"/>
                  </a:lnTo>
                  <a:lnTo>
                    <a:pt x="5596649" y="2060266"/>
                  </a:lnTo>
                  <a:lnTo>
                    <a:pt x="5608152" y="1986215"/>
                  </a:lnTo>
                  <a:lnTo>
                    <a:pt x="5615121" y="1911326"/>
                  </a:lnTo>
                  <a:lnTo>
                    <a:pt x="5617464" y="1835658"/>
                  </a:lnTo>
                  <a:lnTo>
                    <a:pt x="5616876" y="1797730"/>
                  </a:lnTo>
                  <a:lnTo>
                    <a:pt x="5612209" y="1722444"/>
                  </a:lnTo>
                  <a:lnTo>
                    <a:pt x="5602962" y="1647966"/>
                  </a:lnTo>
                  <a:lnTo>
                    <a:pt x="5589225" y="1574357"/>
                  </a:lnTo>
                  <a:lnTo>
                    <a:pt x="5571088" y="1501674"/>
                  </a:lnTo>
                  <a:lnTo>
                    <a:pt x="5548642" y="1429977"/>
                  </a:lnTo>
                  <a:lnTo>
                    <a:pt x="5521978" y="1359324"/>
                  </a:lnTo>
                  <a:lnTo>
                    <a:pt x="5491185" y="1289776"/>
                  </a:lnTo>
                  <a:lnTo>
                    <a:pt x="5474268" y="1255434"/>
                  </a:lnTo>
                  <a:lnTo>
                    <a:pt x="5456354" y="1221390"/>
                  </a:lnTo>
                  <a:lnTo>
                    <a:pt x="5437452" y="1187652"/>
                  </a:lnTo>
                  <a:lnTo>
                    <a:pt x="5417575" y="1154227"/>
                  </a:lnTo>
                  <a:lnTo>
                    <a:pt x="5396734" y="1121122"/>
                  </a:lnTo>
                  <a:lnTo>
                    <a:pt x="5374939" y="1088344"/>
                  </a:lnTo>
                  <a:lnTo>
                    <a:pt x="5352203" y="1055902"/>
                  </a:lnTo>
                  <a:lnTo>
                    <a:pt x="5328536" y="1023802"/>
                  </a:lnTo>
                  <a:lnTo>
                    <a:pt x="5303950" y="992051"/>
                  </a:lnTo>
                  <a:lnTo>
                    <a:pt x="5278456" y="960658"/>
                  </a:lnTo>
                  <a:lnTo>
                    <a:pt x="5252066" y="929630"/>
                  </a:lnTo>
                  <a:lnTo>
                    <a:pt x="5224790" y="898973"/>
                  </a:lnTo>
                  <a:lnTo>
                    <a:pt x="5196641" y="868696"/>
                  </a:lnTo>
                  <a:lnTo>
                    <a:pt x="5167629" y="838805"/>
                  </a:lnTo>
                  <a:lnTo>
                    <a:pt x="5137765" y="809308"/>
                  </a:lnTo>
                  <a:lnTo>
                    <a:pt x="5107062" y="780213"/>
                  </a:lnTo>
                  <a:lnTo>
                    <a:pt x="5075529" y="751527"/>
                  </a:lnTo>
                  <a:lnTo>
                    <a:pt x="5043179" y="723256"/>
                  </a:lnTo>
                  <a:lnTo>
                    <a:pt x="5010023" y="695410"/>
                  </a:lnTo>
                  <a:lnTo>
                    <a:pt x="4976072" y="667994"/>
                  </a:lnTo>
                  <a:lnTo>
                    <a:pt x="4941338" y="641017"/>
                  </a:lnTo>
                  <a:lnTo>
                    <a:pt x="4905831" y="614485"/>
                  </a:lnTo>
                  <a:lnTo>
                    <a:pt x="4869563" y="588406"/>
                  </a:lnTo>
                  <a:lnTo>
                    <a:pt x="4832545" y="562788"/>
                  </a:lnTo>
                  <a:lnTo>
                    <a:pt x="4794789" y="537638"/>
                  </a:lnTo>
                  <a:lnTo>
                    <a:pt x="4756306" y="512963"/>
                  </a:lnTo>
                  <a:lnTo>
                    <a:pt x="4717107" y="488771"/>
                  </a:lnTo>
                  <a:lnTo>
                    <a:pt x="4677204" y="465068"/>
                  </a:lnTo>
                  <a:lnTo>
                    <a:pt x="4636607" y="441863"/>
                  </a:lnTo>
                  <a:lnTo>
                    <a:pt x="4595328" y="419163"/>
                  </a:lnTo>
                  <a:lnTo>
                    <a:pt x="4553379" y="396975"/>
                  </a:lnTo>
                  <a:lnTo>
                    <a:pt x="4510771" y="375307"/>
                  </a:lnTo>
                  <a:lnTo>
                    <a:pt x="4467514" y="354165"/>
                  </a:lnTo>
                  <a:lnTo>
                    <a:pt x="4423621" y="333558"/>
                  </a:lnTo>
                  <a:lnTo>
                    <a:pt x="4379102" y="313492"/>
                  </a:lnTo>
                  <a:lnTo>
                    <a:pt x="4333969" y="293975"/>
                  </a:lnTo>
                  <a:lnTo>
                    <a:pt x="4288233" y="275015"/>
                  </a:lnTo>
                  <a:lnTo>
                    <a:pt x="4241906" y="256618"/>
                  </a:lnTo>
                  <a:lnTo>
                    <a:pt x="4194998" y="238793"/>
                  </a:lnTo>
                  <a:lnTo>
                    <a:pt x="4147521" y="221546"/>
                  </a:lnTo>
                  <a:lnTo>
                    <a:pt x="4099487" y="204886"/>
                  </a:lnTo>
                  <a:lnTo>
                    <a:pt x="4050906" y="188818"/>
                  </a:lnTo>
                  <a:lnTo>
                    <a:pt x="4001791" y="173352"/>
                  </a:lnTo>
                  <a:lnTo>
                    <a:pt x="3952151" y="158493"/>
                  </a:lnTo>
                  <a:lnTo>
                    <a:pt x="3901999" y="144250"/>
                  </a:lnTo>
                  <a:lnTo>
                    <a:pt x="3851346" y="130629"/>
                  </a:lnTo>
                  <a:lnTo>
                    <a:pt x="3800203" y="117639"/>
                  </a:lnTo>
                  <a:lnTo>
                    <a:pt x="3748581" y="105287"/>
                  </a:lnTo>
                  <a:lnTo>
                    <a:pt x="3696492" y="93579"/>
                  </a:lnTo>
                  <a:lnTo>
                    <a:pt x="3643947" y="82524"/>
                  </a:lnTo>
                  <a:lnTo>
                    <a:pt x="3590957" y="72129"/>
                  </a:lnTo>
                  <a:lnTo>
                    <a:pt x="3537534" y="62400"/>
                  </a:lnTo>
                  <a:lnTo>
                    <a:pt x="3483689" y="53347"/>
                  </a:lnTo>
                  <a:lnTo>
                    <a:pt x="3429433" y="44975"/>
                  </a:lnTo>
                  <a:lnTo>
                    <a:pt x="3374777" y="37292"/>
                  </a:lnTo>
                  <a:lnTo>
                    <a:pt x="3319733" y="30306"/>
                  </a:lnTo>
                  <a:lnTo>
                    <a:pt x="3264312" y="24024"/>
                  </a:lnTo>
                  <a:lnTo>
                    <a:pt x="3208526" y="18454"/>
                  </a:lnTo>
                  <a:lnTo>
                    <a:pt x="3152385" y="13602"/>
                  </a:lnTo>
                  <a:lnTo>
                    <a:pt x="3095901" y="9476"/>
                  </a:lnTo>
                  <a:lnTo>
                    <a:pt x="3039086" y="6084"/>
                  </a:lnTo>
                  <a:lnTo>
                    <a:pt x="2981949" y="3433"/>
                  </a:lnTo>
                  <a:lnTo>
                    <a:pt x="2924504" y="1531"/>
                  </a:lnTo>
                  <a:lnTo>
                    <a:pt x="2866761" y="383"/>
                  </a:lnTo>
                  <a:lnTo>
                    <a:pt x="2808732" y="0"/>
                  </a:lnTo>
                  <a:close/>
                </a:path>
              </a:pathLst>
            </a:custGeom>
            <a:solidFill>
              <a:srgbClr val="B7DEE8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216402" y="2422397"/>
              <a:ext cx="5617845" cy="3671570"/>
            </a:xfrm>
            <a:custGeom>
              <a:avLst/>
              <a:gdLst/>
              <a:ahLst/>
              <a:cxnLst/>
              <a:rect l="l" t="t" r="r" b="b"/>
              <a:pathLst>
                <a:path w="5617845" h="3671570">
                  <a:moveTo>
                    <a:pt x="0" y="1835658"/>
                  </a:moveTo>
                  <a:lnTo>
                    <a:pt x="2342" y="1759989"/>
                  </a:lnTo>
                  <a:lnTo>
                    <a:pt x="9311" y="1685100"/>
                  </a:lnTo>
                  <a:lnTo>
                    <a:pt x="20814" y="1611049"/>
                  </a:lnTo>
                  <a:lnTo>
                    <a:pt x="36762" y="1537896"/>
                  </a:lnTo>
                  <a:lnTo>
                    <a:pt x="57065" y="1465698"/>
                  </a:lnTo>
                  <a:lnTo>
                    <a:pt x="81631" y="1394516"/>
                  </a:lnTo>
                  <a:lnTo>
                    <a:pt x="110371" y="1324408"/>
                  </a:lnTo>
                  <a:lnTo>
                    <a:pt x="126278" y="1289776"/>
                  </a:lnTo>
                  <a:lnTo>
                    <a:pt x="143195" y="1255434"/>
                  </a:lnTo>
                  <a:lnTo>
                    <a:pt x="161109" y="1221390"/>
                  </a:lnTo>
                  <a:lnTo>
                    <a:pt x="180011" y="1187652"/>
                  </a:lnTo>
                  <a:lnTo>
                    <a:pt x="199888" y="1154227"/>
                  </a:lnTo>
                  <a:lnTo>
                    <a:pt x="220729" y="1121122"/>
                  </a:lnTo>
                  <a:lnTo>
                    <a:pt x="242524" y="1088344"/>
                  </a:lnTo>
                  <a:lnTo>
                    <a:pt x="265260" y="1055902"/>
                  </a:lnTo>
                  <a:lnTo>
                    <a:pt x="288927" y="1023802"/>
                  </a:lnTo>
                  <a:lnTo>
                    <a:pt x="313513" y="992051"/>
                  </a:lnTo>
                  <a:lnTo>
                    <a:pt x="339007" y="960658"/>
                  </a:lnTo>
                  <a:lnTo>
                    <a:pt x="365397" y="929630"/>
                  </a:lnTo>
                  <a:lnTo>
                    <a:pt x="392673" y="898973"/>
                  </a:lnTo>
                  <a:lnTo>
                    <a:pt x="420822" y="868696"/>
                  </a:lnTo>
                  <a:lnTo>
                    <a:pt x="449834" y="838805"/>
                  </a:lnTo>
                  <a:lnTo>
                    <a:pt x="479698" y="809308"/>
                  </a:lnTo>
                  <a:lnTo>
                    <a:pt x="510401" y="780213"/>
                  </a:lnTo>
                  <a:lnTo>
                    <a:pt x="541934" y="751527"/>
                  </a:lnTo>
                  <a:lnTo>
                    <a:pt x="574284" y="723256"/>
                  </a:lnTo>
                  <a:lnTo>
                    <a:pt x="607440" y="695410"/>
                  </a:lnTo>
                  <a:lnTo>
                    <a:pt x="641391" y="667994"/>
                  </a:lnTo>
                  <a:lnTo>
                    <a:pt x="676125" y="641017"/>
                  </a:lnTo>
                  <a:lnTo>
                    <a:pt x="711632" y="614485"/>
                  </a:lnTo>
                  <a:lnTo>
                    <a:pt x="747900" y="588406"/>
                  </a:lnTo>
                  <a:lnTo>
                    <a:pt x="784918" y="562788"/>
                  </a:lnTo>
                  <a:lnTo>
                    <a:pt x="822674" y="537638"/>
                  </a:lnTo>
                  <a:lnTo>
                    <a:pt x="861157" y="512963"/>
                  </a:lnTo>
                  <a:lnTo>
                    <a:pt x="900356" y="488771"/>
                  </a:lnTo>
                  <a:lnTo>
                    <a:pt x="940259" y="465068"/>
                  </a:lnTo>
                  <a:lnTo>
                    <a:pt x="980856" y="441863"/>
                  </a:lnTo>
                  <a:lnTo>
                    <a:pt x="1022135" y="419163"/>
                  </a:lnTo>
                  <a:lnTo>
                    <a:pt x="1064084" y="396975"/>
                  </a:lnTo>
                  <a:lnTo>
                    <a:pt x="1106692" y="375307"/>
                  </a:lnTo>
                  <a:lnTo>
                    <a:pt x="1149949" y="354165"/>
                  </a:lnTo>
                  <a:lnTo>
                    <a:pt x="1193842" y="333558"/>
                  </a:lnTo>
                  <a:lnTo>
                    <a:pt x="1238361" y="313492"/>
                  </a:lnTo>
                  <a:lnTo>
                    <a:pt x="1283494" y="293975"/>
                  </a:lnTo>
                  <a:lnTo>
                    <a:pt x="1329230" y="275015"/>
                  </a:lnTo>
                  <a:lnTo>
                    <a:pt x="1375557" y="256618"/>
                  </a:lnTo>
                  <a:lnTo>
                    <a:pt x="1422465" y="238793"/>
                  </a:lnTo>
                  <a:lnTo>
                    <a:pt x="1469942" y="221546"/>
                  </a:lnTo>
                  <a:lnTo>
                    <a:pt x="1517976" y="204886"/>
                  </a:lnTo>
                  <a:lnTo>
                    <a:pt x="1566557" y="188818"/>
                  </a:lnTo>
                  <a:lnTo>
                    <a:pt x="1615672" y="173352"/>
                  </a:lnTo>
                  <a:lnTo>
                    <a:pt x="1665312" y="158493"/>
                  </a:lnTo>
                  <a:lnTo>
                    <a:pt x="1715464" y="144250"/>
                  </a:lnTo>
                  <a:lnTo>
                    <a:pt x="1766117" y="130629"/>
                  </a:lnTo>
                  <a:lnTo>
                    <a:pt x="1817260" y="117639"/>
                  </a:lnTo>
                  <a:lnTo>
                    <a:pt x="1868882" y="105287"/>
                  </a:lnTo>
                  <a:lnTo>
                    <a:pt x="1920971" y="93579"/>
                  </a:lnTo>
                  <a:lnTo>
                    <a:pt x="1973516" y="82524"/>
                  </a:lnTo>
                  <a:lnTo>
                    <a:pt x="2026506" y="72129"/>
                  </a:lnTo>
                  <a:lnTo>
                    <a:pt x="2079929" y="62400"/>
                  </a:lnTo>
                  <a:lnTo>
                    <a:pt x="2133774" y="53347"/>
                  </a:lnTo>
                  <a:lnTo>
                    <a:pt x="2188030" y="44975"/>
                  </a:lnTo>
                  <a:lnTo>
                    <a:pt x="2242686" y="37292"/>
                  </a:lnTo>
                  <a:lnTo>
                    <a:pt x="2297730" y="30306"/>
                  </a:lnTo>
                  <a:lnTo>
                    <a:pt x="2353151" y="24024"/>
                  </a:lnTo>
                  <a:lnTo>
                    <a:pt x="2408937" y="18454"/>
                  </a:lnTo>
                  <a:lnTo>
                    <a:pt x="2465078" y="13602"/>
                  </a:lnTo>
                  <a:lnTo>
                    <a:pt x="2521562" y="9476"/>
                  </a:lnTo>
                  <a:lnTo>
                    <a:pt x="2578377" y="6084"/>
                  </a:lnTo>
                  <a:lnTo>
                    <a:pt x="2635514" y="3433"/>
                  </a:lnTo>
                  <a:lnTo>
                    <a:pt x="2692959" y="1531"/>
                  </a:lnTo>
                  <a:lnTo>
                    <a:pt x="2750702" y="383"/>
                  </a:lnTo>
                  <a:lnTo>
                    <a:pt x="2808732" y="0"/>
                  </a:lnTo>
                  <a:lnTo>
                    <a:pt x="2866761" y="383"/>
                  </a:lnTo>
                  <a:lnTo>
                    <a:pt x="2924504" y="1531"/>
                  </a:lnTo>
                  <a:lnTo>
                    <a:pt x="2981949" y="3433"/>
                  </a:lnTo>
                  <a:lnTo>
                    <a:pt x="3039086" y="6084"/>
                  </a:lnTo>
                  <a:lnTo>
                    <a:pt x="3095901" y="9476"/>
                  </a:lnTo>
                  <a:lnTo>
                    <a:pt x="3152385" y="13602"/>
                  </a:lnTo>
                  <a:lnTo>
                    <a:pt x="3208526" y="18454"/>
                  </a:lnTo>
                  <a:lnTo>
                    <a:pt x="3264312" y="24024"/>
                  </a:lnTo>
                  <a:lnTo>
                    <a:pt x="3319733" y="30306"/>
                  </a:lnTo>
                  <a:lnTo>
                    <a:pt x="3374777" y="37292"/>
                  </a:lnTo>
                  <a:lnTo>
                    <a:pt x="3429433" y="44975"/>
                  </a:lnTo>
                  <a:lnTo>
                    <a:pt x="3483689" y="53347"/>
                  </a:lnTo>
                  <a:lnTo>
                    <a:pt x="3537534" y="62400"/>
                  </a:lnTo>
                  <a:lnTo>
                    <a:pt x="3590957" y="72129"/>
                  </a:lnTo>
                  <a:lnTo>
                    <a:pt x="3643947" y="82524"/>
                  </a:lnTo>
                  <a:lnTo>
                    <a:pt x="3696492" y="93579"/>
                  </a:lnTo>
                  <a:lnTo>
                    <a:pt x="3748581" y="105287"/>
                  </a:lnTo>
                  <a:lnTo>
                    <a:pt x="3800203" y="117639"/>
                  </a:lnTo>
                  <a:lnTo>
                    <a:pt x="3851346" y="130629"/>
                  </a:lnTo>
                  <a:lnTo>
                    <a:pt x="3901999" y="144250"/>
                  </a:lnTo>
                  <a:lnTo>
                    <a:pt x="3952151" y="158493"/>
                  </a:lnTo>
                  <a:lnTo>
                    <a:pt x="4001791" y="173352"/>
                  </a:lnTo>
                  <a:lnTo>
                    <a:pt x="4050906" y="188818"/>
                  </a:lnTo>
                  <a:lnTo>
                    <a:pt x="4099487" y="204886"/>
                  </a:lnTo>
                  <a:lnTo>
                    <a:pt x="4147521" y="221546"/>
                  </a:lnTo>
                  <a:lnTo>
                    <a:pt x="4194998" y="238793"/>
                  </a:lnTo>
                  <a:lnTo>
                    <a:pt x="4241906" y="256618"/>
                  </a:lnTo>
                  <a:lnTo>
                    <a:pt x="4288233" y="275015"/>
                  </a:lnTo>
                  <a:lnTo>
                    <a:pt x="4333969" y="293975"/>
                  </a:lnTo>
                  <a:lnTo>
                    <a:pt x="4379102" y="313492"/>
                  </a:lnTo>
                  <a:lnTo>
                    <a:pt x="4423621" y="333558"/>
                  </a:lnTo>
                  <a:lnTo>
                    <a:pt x="4467514" y="354165"/>
                  </a:lnTo>
                  <a:lnTo>
                    <a:pt x="4510771" y="375307"/>
                  </a:lnTo>
                  <a:lnTo>
                    <a:pt x="4553379" y="396975"/>
                  </a:lnTo>
                  <a:lnTo>
                    <a:pt x="4595328" y="419163"/>
                  </a:lnTo>
                  <a:lnTo>
                    <a:pt x="4636607" y="441863"/>
                  </a:lnTo>
                  <a:lnTo>
                    <a:pt x="4677204" y="465068"/>
                  </a:lnTo>
                  <a:lnTo>
                    <a:pt x="4717107" y="488771"/>
                  </a:lnTo>
                  <a:lnTo>
                    <a:pt x="4756306" y="512963"/>
                  </a:lnTo>
                  <a:lnTo>
                    <a:pt x="4794789" y="537638"/>
                  </a:lnTo>
                  <a:lnTo>
                    <a:pt x="4832545" y="562788"/>
                  </a:lnTo>
                  <a:lnTo>
                    <a:pt x="4869563" y="588406"/>
                  </a:lnTo>
                  <a:lnTo>
                    <a:pt x="4905831" y="614485"/>
                  </a:lnTo>
                  <a:lnTo>
                    <a:pt x="4941338" y="641017"/>
                  </a:lnTo>
                  <a:lnTo>
                    <a:pt x="4976072" y="667994"/>
                  </a:lnTo>
                  <a:lnTo>
                    <a:pt x="5010023" y="695410"/>
                  </a:lnTo>
                  <a:lnTo>
                    <a:pt x="5043179" y="723256"/>
                  </a:lnTo>
                  <a:lnTo>
                    <a:pt x="5075529" y="751527"/>
                  </a:lnTo>
                  <a:lnTo>
                    <a:pt x="5107062" y="780213"/>
                  </a:lnTo>
                  <a:lnTo>
                    <a:pt x="5137765" y="809308"/>
                  </a:lnTo>
                  <a:lnTo>
                    <a:pt x="5167629" y="838805"/>
                  </a:lnTo>
                  <a:lnTo>
                    <a:pt x="5196641" y="868696"/>
                  </a:lnTo>
                  <a:lnTo>
                    <a:pt x="5224790" y="898973"/>
                  </a:lnTo>
                  <a:lnTo>
                    <a:pt x="5252066" y="929630"/>
                  </a:lnTo>
                  <a:lnTo>
                    <a:pt x="5278456" y="960658"/>
                  </a:lnTo>
                  <a:lnTo>
                    <a:pt x="5303950" y="992051"/>
                  </a:lnTo>
                  <a:lnTo>
                    <a:pt x="5328536" y="1023802"/>
                  </a:lnTo>
                  <a:lnTo>
                    <a:pt x="5352203" y="1055902"/>
                  </a:lnTo>
                  <a:lnTo>
                    <a:pt x="5374939" y="1088344"/>
                  </a:lnTo>
                  <a:lnTo>
                    <a:pt x="5396734" y="1121122"/>
                  </a:lnTo>
                  <a:lnTo>
                    <a:pt x="5417575" y="1154227"/>
                  </a:lnTo>
                  <a:lnTo>
                    <a:pt x="5437452" y="1187652"/>
                  </a:lnTo>
                  <a:lnTo>
                    <a:pt x="5456354" y="1221390"/>
                  </a:lnTo>
                  <a:lnTo>
                    <a:pt x="5474268" y="1255434"/>
                  </a:lnTo>
                  <a:lnTo>
                    <a:pt x="5491185" y="1289776"/>
                  </a:lnTo>
                  <a:lnTo>
                    <a:pt x="5507092" y="1324408"/>
                  </a:lnTo>
                  <a:lnTo>
                    <a:pt x="5535832" y="1394516"/>
                  </a:lnTo>
                  <a:lnTo>
                    <a:pt x="5560398" y="1465698"/>
                  </a:lnTo>
                  <a:lnTo>
                    <a:pt x="5580701" y="1537896"/>
                  </a:lnTo>
                  <a:lnTo>
                    <a:pt x="5596649" y="1611049"/>
                  </a:lnTo>
                  <a:lnTo>
                    <a:pt x="5608152" y="1685100"/>
                  </a:lnTo>
                  <a:lnTo>
                    <a:pt x="5615121" y="1759989"/>
                  </a:lnTo>
                  <a:lnTo>
                    <a:pt x="5617464" y="1835658"/>
                  </a:lnTo>
                  <a:lnTo>
                    <a:pt x="5616876" y="1873585"/>
                  </a:lnTo>
                  <a:lnTo>
                    <a:pt x="5612209" y="1948871"/>
                  </a:lnTo>
                  <a:lnTo>
                    <a:pt x="5602962" y="2023349"/>
                  </a:lnTo>
                  <a:lnTo>
                    <a:pt x="5589225" y="2096958"/>
                  </a:lnTo>
                  <a:lnTo>
                    <a:pt x="5571088" y="2169641"/>
                  </a:lnTo>
                  <a:lnTo>
                    <a:pt x="5548642" y="2241338"/>
                  </a:lnTo>
                  <a:lnTo>
                    <a:pt x="5521978" y="2311991"/>
                  </a:lnTo>
                  <a:lnTo>
                    <a:pt x="5491185" y="2381539"/>
                  </a:lnTo>
                  <a:lnTo>
                    <a:pt x="5474268" y="2415881"/>
                  </a:lnTo>
                  <a:lnTo>
                    <a:pt x="5456354" y="2449925"/>
                  </a:lnTo>
                  <a:lnTo>
                    <a:pt x="5437452" y="2483663"/>
                  </a:lnTo>
                  <a:lnTo>
                    <a:pt x="5417575" y="2517088"/>
                  </a:lnTo>
                  <a:lnTo>
                    <a:pt x="5396734" y="2550193"/>
                  </a:lnTo>
                  <a:lnTo>
                    <a:pt x="5374939" y="2582971"/>
                  </a:lnTo>
                  <a:lnTo>
                    <a:pt x="5352203" y="2615413"/>
                  </a:lnTo>
                  <a:lnTo>
                    <a:pt x="5328536" y="2647513"/>
                  </a:lnTo>
                  <a:lnTo>
                    <a:pt x="5303950" y="2679264"/>
                  </a:lnTo>
                  <a:lnTo>
                    <a:pt x="5278456" y="2710657"/>
                  </a:lnTo>
                  <a:lnTo>
                    <a:pt x="5252066" y="2741685"/>
                  </a:lnTo>
                  <a:lnTo>
                    <a:pt x="5224790" y="2772342"/>
                  </a:lnTo>
                  <a:lnTo>
                    <a:pt x="5196641" y="2802619"/>
                  </a:lnTo>
                  <a:lnTo>
                    <a:pt x="5167629" y="2832510"/>
                  </a:lnTo>
                  <a:lnTo>
                    <a:pt x="5137765" y="2862007"/>
                  </a:lnTo>
                  <a:lnTo>
                    <a:pt x="5107062" y="2891102"/>
                  </a:lnTo>
                  <a:lnTo>
                    <a:pt x="5075529" y="2919788"/>
                  </a:lnTo>
                  <a:lnTo>
                    <a:pt x="5043179" y="2948059"/>
                  </a:lnTo>
                  <a:lnTo>
                    <a:pt x="5010023" y="2975905"/>
                  </a:lnTo>
                  <a:lnTo>
                    <a:pt x="4976072" y="3003321"/>
                  </a:lnTo>
                  <a:lnTo>
                    <a:pt x="4941338" y="3030298"/>
                  </a:lnTo>
                  <a:lnTo>
                    <a:pt x="4905831" y="3056830"/>
                  </a:lnTo>
                  <a:lnTo>
                    <a:pt x="4869563" y="3082909"/>
                  </a:lnTo>
                  <a:lnTo>
                    <a:pt x="4832545" y="3108527"/>
                  </a:lnTo>
                  <a:lnTo>
                    <a:pt x="4794789" y="3133677"/>
                  </a:lnTo>
                  <a:lnTo>
                    <a:pt x="4756306" y="3158352"/>
                  </a:lnTo>
                  <a:lnTo>
                    <a:pt x="4717107" y="3182544"/>
                  </a:lnTo>
                  <a:lnTo>
                    <a:pt x="4677204" y="3206247"/>
                  </a:lnTo>
                  <a:lnTo>
                    <a:pt x="4636607" y="3229452"/>
                  </a:lnTo>
                  <a:lnTo>
                    <a:pt x="4595328" y="3252152"/>
                  </a:lnTo>
                  <a:lnTo>
                    <a:pt x="4553379" y="3274340"/>
                  </a:lnTo>
                  <a:lnTo>
                    <a:pt x="4510771" y="3296008"/>
                  </a:lnTo>
                  <a:lnTo>
                    <a:pt x="4467514" y="3317150"/>
                  </a:lnTo>
                  <a:lnTo>
                    <a:pt x="4423621" y="3337757"/>
                  </a:lnTo>
                  <a:lnTo>
                    <a:pt x="4379102" y="3357823"/>
                  </a:lnTo>
                  <a:lnTo>
                    <a:pt x="4333969" y="3377340"/>
                  </a:lnTo>
                  <a:lnTo>
                    <a:pt x="4288233" y="3396300"/>
                  </a:lnTo>
                  <a:lnTo>
                    <a:pt x="4241906" y="3414697"/>
                  </a:lnTo>
                  <a:lnTo>
                    <a:pt x="4194998" y="3432522"/>
                  </a:lnTo>
                  <a:lnTo>
                    <a:pt x="4147521" y="3449769"/>
                  </a:lnTo>
                  <a:lnTo>
                    <a:pt x="4099487" y="3466429"/>
                  </a:lnTo>
                  <a:lnTo>
                    <a:pt x="4050906" y="3482497"/>
                  </a:lnTo>
                  <a:lnTo>
                    <a:pt x="4001791" y="3497963"/>
                  </a:lnTo>
                  <a:lnTo>
                    <a:pt x="3952151" y="3512822"/>
                  </a:lnTo>
                  <a:lnTo>
                    <a:pt x="3901999" y="3527065"/>
                  </a:lnTo>
                  <a:lnTo>
                    <a:pt x="3851346" y="3540686"/>
                  </a:lnTo>
                  <a:lnTo>
                    <a:pt x="3800203" y="3553676"/>
                  </a:lnTo>
                  <a:lnTo>
                    <a:pt x="3748581" y="3566028"/>
                  </a:lnTo>
                  <a:lnTo>
                    <a:pt x="3696492" y="3577736"/>
                  </a:lnTo>
                  <a:lnTo>
                    <a:pt x="3643947" y="3588791"/>
                  </a:lnTo>
                  <a:lnTo>
                    <a:pt x="3590957" y="3599186"/>
                  </a:lnTo>
                  <a:lnTo>
                    <a:pt x="3537534" y="3608915"/>
                  </a:lnTo>
                  <a:lnTo>
                    <a:pt x="3483689" y="3617968"/>
                  </a:lnTo>
                  <a:lnTo>
                    <a:pt x="3429433" y="3626340"/>
                  </a:lnTo>
                  <a:lnTo>
                    <a:pt x="3374777" y="3634023"/>
                  </a:lnTo>
                  <a:lnTo>
                    <a:pt x="3319733" y="3641009"/>
                  </a:lnTo>
                  <a:lnTo>
                    <a:pt x="3264312" y="3647291"/>
                  </a:lnTo>
                  <a:lnTo>
                    <a:pt x="3208526" y="3652861"/>
                  </a:lnTo>
                  <a:lnTo>
                    <a:pt x="3152385" y="3657713"/>
                  </a:lnTo>
                  <a:lnTo>
                    <a:pt x="3095901" y="3661839"/>
                  </a:lnTo>
                  <a:lnTo>
                    <a:pt x="3039086" y="3665231"/>
                  </a:lnTo>
                  <a:lnTo>
                    <a:pt x="2981949" y="3667882"/>
                  </a:lnTo>
                  <a:lnTo>
                    <a:pt x="2924504" y="3669784"/>
                  </a:lnTo>
                  <a:lnTo>
                    <a:pt x="2866761" y="3670932"/>
                  </a:lnTo>
                  <a:lnTo>
                    <a:pt x="2808732" y="3671316"/>
                  </a:lnTo>
                  <a:lnTo>
                    <a:pt x="2750702" y="3670932"/>
                  </a:lnTo>
                  <a:lnTo>
                    <a:pt x="2692959" y="3669784"/>
                  </a:lnTo>
                  <a:lnTo>
                    <a:pt x="2635514" y="3667882"/>
                  </a:lnTo>
                  <a:lnTo>
                    <a:pt x="2578377" y="3665231"/>
                  </a:lnTo>
                  <a:lnTo>
                    <a:pt x="2521562" y="3661839"/>
                  </a:lnTo>
                  <a:lnTo>
                    <a:pt x="2465078" y="3657713"/>
                  </a:lnTo>
                  <a:lnTo>
                    <a:pt x="2408937" y="3652861"/>
                  </a:lnTo>
                  <a:lnTo>
                    <a:pt x="2353151" y="3647291"/>
                  </a:lnTo>
                  <a:lnTo>
                    <a:pt x="2297730" y="3641009"/>
                  </a:lnTo>
                  <a:lnTo>
                    <a:pt x="2242686" y="3634023"/>
                  </a:lnTo>
                  <a:lnTo>
                    <a:pt x="2188030" y="3626340"/>
                  </a:lnTo>
                  <a:lnTo>
                    <a:pt x="2133774" y="3617968"/>
                  </a:lnTo>
                  <a:lnTo>
                    <a:pt x="2079929" y="3608915"/>
                  </a:lnTo>
                  <a:lnTo>
                    <a:pt x="2026506" y="3599186"/>
                  </a:lnTo>
                  <a:lnTo>
                    <a:pt x="1973516" y="3588791"/>
                  </a:lnTo>
                  <a:lnTo>
                    <a:pt x="1920971" y="3577736"/>
                  </a:lnTo>
                  <a:lnTo>
                    <a:pt x="1868882" y="3566028"/>
                  </a:lnTo>
                  <a:lnTo>
                    <a:pt x="1817260" y="3553676"/>
                  </a:lnTo>
                  <a:lnTo>
                    <a:pt x="1766117" y="3540686"/>
                  </a:lnTo>
                  <a:lnTo>
                    <a:pt x="1715464" y="3527065"/>
                  </a:lnTo>
                  <a:lnTo>
                    <a:pt x="1665312" y="3512822"/>
                  </a:lnTo>
                  <a:lnTo>
                    <a:pt x="1615672" y="3497963"/>
                  </a:lnTo>
                  <a:lnTo>
                    <a:pt x="1566557" y="3482497"/>
                  </a:lnTo>
                  <a:lnTo>
                    <a:pt x="1517976" y="3466429"/>
                  </a:lnTo>
                  <a:lnTo>
                    <a:pt x="1469942" y="3449769"/>
                  </a:lnTo>
                  <a:lnTo>
                    <a:pt x="1422465" y="3432522"/>
                  </a:lnTo>
                  <a:lnTo>
                    <a:pt x="1375557" y="3414697"/>
                  </a:lnTo>
                  <a:lnTo>
                    <a:pt x="1329230" y="3396300"/>
                  </a:lnTo>
                  <a:lnTo>
                    <a:pt x="1283494" y="3377340"/>
                  </a:lnTo>
                  <a:lnTo>
                    <a:pt x="1238361" y="3357823"/>
                  </a:lnTo>
                  <a:lnTo>
                    <a:pt x="1193842" y="3337757"/>
                  </a:lnTo>
                  <a:lnTo>
                    <a:pt x="1149949" y="3317150"/>
                  </a:lnTo>
                  <a:lnTo>
                    <a:pt x="1106692" y="3296008"/>
                  </a:lnTo>
                  <a:lnTo>
                    <a:pt x="1064084" y="3274340"/>
                  </a:lnTo>
                  <a:lnTo>
                    <a:pt x="1022135" y="3252152"/>
                  </a:lnTo>
                  <a:lnTo>
                    <a:pt x="980856" y="3229452"/>
                  </a:lnTo>
                  <a:lnTo>
                    <a:pt x="940259" y="3206247"/>
                  </a:lnTo>
                  <a:lnTo>
                    <a:pt x="900356" y="3182544"/>
                  </a:lnTo>
                  <a:lnTo>
                    <a:pt x="861157" y="3158352"/>
                  </a:lnTo>
                  <a:lnTo>
                    <a:pt x="822674" y="3133677"/>
                  </a:lnTo>
                  <a:lnTo>
                    <a:pt x="784918" y="3108527"/>
                  </a:lnTo>
                  <a:lnTo>
                    <a:pt x="747900" y="3082909"/>
                  </a:lnTo>
                  <a:lnTo>
                    <a:pt x="711632" y="3056830"/>
                  </a:lnTo>
                  <a:lnTo>
                    <a:pt x="676125" y="3030298"/>
                  </a:lnTo>
                  <a:lnTo>
                    <a:pt x="641391" y="3003321"/>
                  </a:lnTo>
                  <a:lnTo>
                    <a:pt x="607440" y="2975905"/>
                  </a:lnTo>
                  <a:lnTo>
                    <a:pt x="574284" y="2948059"/>
                  </a:lnTo>
                  <a:lnTo>
                    <a:pt x="541934" y="2919788"/>
                  </a:lnTo>
                  <a:lnTo>
                    <a:pt x="510401" y="2891102"/>
                  </a:lnTo>
                  <a:lnTo>
                    <a:pt x="479698" y="2862007"/>
                  </a:lnTo>
                  <a:lnTo>
                    <a:pt x="449834" y="2832510"/>
                  </a:lnTo>
                  <a:lnTo>
                    <a:pt x="420822" y="2802619"/>
                  </a:lnTo>
                  <a:lnTo>
                    <a:pt x="392673" y="2772342"/>
                  </a:lnTo>
                  <a:lnTo>
                    <a:pt x="365397" y="2741685"/>
                  </a:lnTo>
                  <a:lnTo>
                    <a:pt x="339007" y="2710657"/>
                  </a:lnTo>
                  <a:lnTo>
                    <a:pt x="313513" y="2679264"/>
                  </a:lnTo>
                  <a:lnTo>
                    <a:pt x="288927" y="2647513"/>
                  </a:lnTo>
                  <a:lnTo>
                    <a:pt x="265260" y="2615413"/>
                  </a:lnTo>
                  <a:lnTo>
                    <a:pt x="242524" y="2582971"/>
                  </a:lnTo>
                  <a:lnTo>
                    <a:pt x="220729" y="2550193"/>
                  </a:lnTo>
                  <a:lnTo>
                    <a:pt x="199888" y="2517088"/>
                  </a:lnTo>
                  <a:lnTo>
                    <a:pt x="180011" y="2483663"/>
                  </a:lnTo>
                  <a:lnTo>
                    <a:pt x="161109" y="2449925"/>
                  </a:lnTo>
                  <a:lnTo>
                    <a:pt x="143195" y="2415881"/>
                  </a:lnTo>
                  <a:lnTo>
                    <a:pt x="126278" y="2381539"/>
                  </a:lnTo>
                  <a:lnTo>
                    <a:pt x="110371" y="2346907"/>
                  </a:lnTo>
                  <a:lnTo>
                    <a:pt x="81631" y="2276799"/>
                  </a:lnTo>
                  <a:lnTo>
                    <a:pt x="57065" y="2205617"/>
                  </a:lnTo>
                  <a:lnTo>
                    <a:pt x="36762" y="2133419"/>
                  </a:lnTo>
                  <a:lnTo>
                    <a:pt x="20814" y="2060266"/>
                  </a:lnTo>
                  <a:lnTo>
                    <a:pt x="9311" y="1986215"/>
                  </a:lnTo>
                  <a:lnTo>
                    <a:pt x="2342" y="1911326"/>
                  </a:lnTo>
                  <a:lnTo>
                    <a:pt x="0" y="1835658"/>
                  </a:lnTo>
                  <a:close/>
                </a:path>
              </a:pathLst>
            </a:custGeom>
            <a:ln w="25399">
              <a:solidFill>
                <a:srgbClr val="385D89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4655819" y="2708147"/>
              <a:ext cx="1440179" cy="8580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5088636" y="3357371"/>
              <a:ext cx="1727200" cy="1524000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2287270" y="581914"/>
            <a:ext cx="5010785" cy="1489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10" b="1">
                <a:solidFill>
                  <a:srgbClr val="548ED4"/>
                </a:solidFill>
                <a:latin typeface="Arial"/>
                <a:cs typeface="Arial"/>
              </a:rPr>
              <a:t>Четыре </a:t>
            </a:r>
            <a:r>
              <a:rPr dirty="0" sz="2400" spc="-20" b="1">
                <a:solidFill>
                  <a:srgbClr val="548ED4"/>
                </a:solidFill>
                <a:latin typeface="Arial"/>
                <a:cs typeface="Arial"/>
              </a:rPr>
              <a:t>гусёнка </a:t>
            </a:r>
            <a:r>
              <a:rPr dirty="0" sz="2400" b="1">
                <a:solidFill>
                  <a:srgbClr val="548ED4"/>
                </a:solidFill>
                <a:latin typeface="Arial"/>
                <a:cs typeface="Arial"/>
              </a:rPr>
              <a:t>и </a:t>
            </a:r>
            <a:r>
              <a:rPr dirty="0" sz="2400" spc="-10" b="1">
                <a:solidFill>
                  <a:srgbClr val="548ED4"/>
                </a:solidFill>
                <a:latin typeface="Arial"/>
                <a:cs typeface="Arial"/>
              </a:rPr>
              <a:t>двое</a:t>
            </a:r>
            <a:r>
              <a:rPr dirty="0" sz="2400" spc="50" b="1">
                <a:solidFill>
                  <a:srgbClr val="548ED4"/>
                </a:solidFill>
                <a:latin typeface="Arial"/>
                <a:cs typeface="Arial"/>
              </a:rPr>
              <a:t> </a:t>
            </a:r>
            <a:r>
              <a:rPr dirty="0" sz="2400" spc="-10" b="1">
                <a:solidFill>
                  <a:srgbClr val="548ED4"/>
                </a:solidFill>
                <a:latin typeface="Arial"/>
                <a:cs typeface="Arial"/>
              </a:rPr>
              <a:t>утят</a:t>
            </a:r>
            <a:endParaRPr sz="240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</a:pPr>
            <a:r>
              <a:rPr dirty="0" sz="2400" b="1">
                <a:solidFill>
                  <a:srgbClr val="548ED4"/>
                </a:solidFill>
                <a:latin typeface="Arial"/>
                <a:cs typeface="Arial"/>
              </a:rPr>
              <a:t>В </a:t>
            </a:r>
            <a:r>
              <a:rPr dirty="0" sz="2400" spc="-20" b="1">
                <a:solidFill>
                  <a:srgbClr val="548ED4"/>
                </a:solidFill>
                <a:latin typeface="Arial"/>
                <a:cs typeface="Arial"/>
              </a:rPr>
              <a:t>озере </a:t>
            </a:r>
            <a:r>
              <a:rPr dirty="0" sz="2400" spc="-40" b="1">
                <a:solidFill>
                  <a:srgbClr val="548ED4"/>
                </a:solidFill>
                <a:latin typeface="Arial"/>
                <a:cs typeface="Arial"/>
              </a:rPr>
              <a:t>плавают, </a:t>
            </a:r>
            <a:r>
              <a:rPr dirty="0" sz="2400" spc="-15" b="1">
                <a:solidFill>
                  <a:srgbClr val="548ED4"/>
                </a:solidFill>
                <a:latin typeface="Arial"/>
                <a:cs typeface="Arial"/>
              </a:rPr>
              <a:t>громко </a:t>
            </a:r>
            <a:r>
              <a:rPr dirty="0" sz="2400" spc="-40" b="1">
                <a:solidFill>
                  <a:srgbClr val="548ED4"/>
                </a:solidFill>
                <a:latin typeface="Arial"/>
                <a:cs typeface="Arial"/>
              </a:rPr>
              <a:t>кричат.  </a:t>
            </a:r>
            <a:r>
              <a:rPr dirty="0" sz="2400" b="1">
                <a:solidFill>
                  <a:srgbClr val="548ED4"/>
                </a:solidFill>
                <a:latin typeface="Arial"/>
                <a:cs typeface="Arial"/>
              </a:rPr>
              <a:t>А </a:t>
            </a:r>
            <a:r>
              <a:rPr dirty="0" sz="2400" spc="-70" b="1">
                <a:solidFill>
                  <a:srgbClr val="548ED4"/>
                </a:solidFill>
                <a:latin typeface="Arial"/>
                <a:cs typeface="Arial"/>
              </a:rPr>
              <a:t>ну, </a:t>
            </a:r>
            <a:r>
              <a:rPr dirty="0" sz="2400" spc="-20" b="1">
                <a:solidFill>
                  <a:srgbClr val="548ED4"/>
                </a:solidFill>
                <a:latin typeface="Arial"/>
                <a:cs typeface="Arial"/>
              </a:rPr>
              <a:t>посчитай </a:t>
            </a:r>
            <a:r>
              <a:rPr dirty="0" sz="2400" spc="-15" b="1">
                <a:solidFill>
                  <a:srgbClr val="548ED4"/>
                </a:solidFill>
                <a:latin typeface="Arial"/>
                <a:cs typeface="Arial"/>
              </a:rPr>
              <a:t>поскорей </a:t>
            </a:r>
            <a:r>
              <a:rPr dirty="0" sz="2400" b="1">
                <a:solidFill>
                  <a:srgbClr val="548ED4"/>
                </a:solidFill>
                <a:latin typeface="Arial"/>
                <a:cs typeface="Arial"/>
              </a:rPr>
              <a:t>-  </a:t>
            </a:r>
            <a:r>
              <a:rPr dirty="0" sz="2400" spc="-25" b="1">
                <a:solidFill>
                  <a:srgbClr val="548ED4"/>
                </a:solidFill>
                <a:latin typeface="Arial"/>
                <a:cs typeface="Arial"/>
              </a:rPr>
              <a:t>Сколько всего </a:t>
            </a:r>
            <a:r>
              <a:rPr dirty="0" sz="2400" b="1">
                <a:solidFill>
                  <a:srgbClr val="548ED4"/>
                </a:solidFill>
                <a:latin typeface="Arial"/>
                <a:cs typeface="Arial"/>
              </a:rPr>
              <a:t>в </a:t>
            </a:r>
            <a:r>
              <a:rPr dirty="0" sz="2400" spc="-20" b="1">
                <a:solidFill>
                  <a:srgbClr val="548ED4"/>
                </a:solidFill>
                <a:latin typeface="Arial"/>
                <a:cs typeface="Arial"/>
              </a:rPr>
              <a:t>воде</a:t>
            </a:r>
            <a:r>
              <a:rPr dirty="0" sz="2400" spc="10" b="1">
                <a:solidFill>
                  <a:srgbClr val="548ED4"/>
                </a:solidFill>
                <a:latin typeface="Arial"/>
                <a:cs typeface="Arial"/>
              </a:rPr>
              <a:t> </a:t>
            </a:r>
            <a:r>
              <a:rPr dirty="0" sz="2400" spc="-10" b="1">
                <a:solidFill>
                  <a:srgbClr val="548ED4"/>
                </a:solidFill>
                <a:latin typeface="Arial"/>
                <a:cs typeface="Arial"/>
              </a:rPr>
              <a:t>малышей?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3720084" y="579119"/>
            <a:ext cx="6417945" cy="4932045"/>
            <a:chOff x="3720084" y="579119"/>
            <a:chExt cx="6417945" cy="4932045"/>
          </a:xfrm>
        </p:grpSpPr>
        <p:sp>
          <p:nvSpPr>
            <p:cNvPr id="11" name="object 11"/>
            <p:cNvSpPr/>
            <p:nvPr/>
          </p:nvSpPr>
          <p:spPr>
            <a:xfrm>
              <a:off x="3720084" y="3860291"/>
              <a:ext cx="1728215" cy="152552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7103364" y="3933443"/>
              <a:ext cx="1440179" cy="85801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5807964" y="4652772"/>
              <a:ext cx="998219" cy="858011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6384036" y="2636519"/>
              <a:ext cx="996695" cy="85801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7815072" y="579119"/>
              <a:ext cx="2322576" cy="2042160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2023-06-13T20:14:22Z</dcterms:created>
  <dcterms:modified xsi:type="dcterms:W3CDTF">2023-06-13T20:14:22Z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2023-06-13T00:00:00Z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2023-06-13T00:00:00Z</vt:filetime>
  </property>
</Properties>
</file>