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70" r:id="rId6"/>
    <p:sldId id="271" r:id="rId7"/>
    <p:sldId id="262" r:id="rId8"/>
    <p:sldId id="263" r:id="rId9"/>
    <p:sldId id="264" r:id="rId10"/>
    <p:sldId id="265" r:id="rId11"/>
    <p:sldId id="267" r:id="rId12"/>
    <p:sldId id="277" r:id="rId13"/>
    <p:sldId id="278" r:id="rId14"/>
    <p:sldId id="279" r:id="rId15"/>
    <p:sldId id="280" r:id="rId16"/>
    <p:sldId id="281" r:id="rId17"/>
    <p:sldId id="272" r:id="rId18"/>
    <p:sldId id="273" r:id="rId19"/>
    <p:sldId id="274" r:id="rId20"/>
    <p:sldId id="282" r:id="rId21"/>
    <p:sldId id="268" r:id="rId22"/>
    <p:sldId id="269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83" d="100"/>
          <a:sy n="83" d="100"/>
        </p:scale>
        <p:origin x="145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4BB5-5B2D-497B-9F11-3C1B69154B49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E705E-12C0-4E25-A7D5-C055B75DA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4BB5-5B2D-497B-9F11-3C1B69154B49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E705E-12C0-4E25-A7D5-C055B75DA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4BB5-5B2D-497B-9F11-3C1B69154B49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E705E-12C0-4E25-A7D5-C055B75DA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4BB5-5B2D-497B-9F11-3C1B69154B49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E705E-12C0-4E25-A7D5-C055B75DA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4BB5-5B2D-497B-9F11-3C1B69154B49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E705E-12C0-4E25-A7D5-C055B75DA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4BB5-5B2D-497B-9F11-3C1B69154B49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E705E-12C0-4E25-A7D5-C055B75DA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4BB5-5B2D-497B-9F11-3C1B69154B49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E705E-12C0-4E25-A7D5-C055B75DA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4BB5-5B2D-497B-9F11-3C1B69154B49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E705E-12C0-4E25-A7D5-C055B75DA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4BB5-5B2D-497B-9F11-3C1B69154B49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E705E-12C0-4E25-A7D5-C055B75DA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4BB5-5B2D-497B-9F11-3C1B69154B49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E705E-12C0-4E25-A7D5-C055B75DA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54BB5-5B2D-497B-9F11-3C1B69154B49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E705E-12C0-4E25-A7D5-C055B75DA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54BB5-5B2D-497B-9F11-3C1B69154B49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2E705E-12C0-4E25-A7D5-C055B75DA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sorn.ru/wp-content/uploads/2013/11/&#1084;&#1077;&#1079;&#1077;&#1085;&#1089;&#1082;&#1072;&#1103;-&#1088;&#1086;&#1089;&#1087;&#1080;&#1089;&#1100;-&#1086;&#1083;&#1077;&#1085;&#1080;.jpg" TargetMode="Externa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92;&#1086;&#1090;&#1086;&#1075;&#1088;&#1072;&#1092;&#1080;&#1080;" TargetMode="External"/><Relationship Id="rId2" Type="http://schemas.openxmlformats.org/officeDocument/2006/relationships/hyperlink" Target="http://foto-kartinki.com/kartinky/2559_uzory_na_posude.php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785794"/>
            <a:ext cx="735811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Проект по математике</a:t>
            </a:r>
          </a:p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1714489"/>
            <a:ext cx="7528863" cy="63094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«Узоры и орнаменты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посуде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Выполнила ученица 2 А класса</a:t>
            </a:r>
          </a:p>
          <a:p>
            <a:pPr algn="ctr"/>
            <a:r>
              <a:rPr lang="ru-RU" sz="4000" b="1" dirty="0" err="1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Гуторова</a:t>
            </a:r>
            <a:r>
              <a:rPr lang="ru-RU" sz="4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Василиса</a:t>
            </a:r>
            <a:endParaRPr lang="ru-RU" sz="4000" b="1" dirty="0" smtClean="0">
              <a:ln w="11430"/>
              <a:solidFill>
                <a:schemeClr val="accent1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1214414" y="285728"/>
            <a:ext cx="74723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>
                <a:solidFill>
                  <a:srgbClr val="FF0000"/>
                </a:solidFill>
              </a:rPr>
              <a:t>  </a:t>
            </a:r>
            <a:r>
              <a:rPr lang="ru-RU" sz="3200" b="1" dirty="0" err="1" smtClean="0">
                <a:solidFill>
                  <a:srgbClr val="FF0000"/>
                </a:solidFill>
              </a:rPr>
              <a:t>Мезе́нская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err="1">
                <a:solidFill>
                  <a:srgbClr val="FF0000"/>
                </a:solidFill>
              </a:rPr>
              <a:t>ро́спись</a:t>
            </a:r>
            <a:r>
              <a:rPr lang="ru-RU" sz="3200" b="1" dirty="0">
                <a:solidFill>
                  <a:srgbClr val="FF0000"/>
                </a:solidFill>
              </a:rPr>
              <a:t> </a:t>
            </a:r>
            <a:r>
              <a:rPr lang="ru-RU" sz="3200" dirty="0">
                <a:solidFill>
                  <a:srgbClr val="FF0000"/>
                </a:solidFill>
              </a:rPr>
              <a:t>— тип росписи </a:t>
            </a:r>
            <a:r>
              <a:rPr lang="ru-RU" sz="3200" dirty="0" smtClean="0">
                <a:solidFill>
                  <a:srgbClr val="FF0000"/>
                </a:solidFill>
              </a:rPr>
              <a:t>с </a:t>
            </a:r>
            <a:r>
              <a:rPr lang="ru-RU" sz="3200" dirty="0">
                <a:solidFill>
                  <a:srgbClr val="FF0000"/>
                </a:solidFill>
              </a:rPr>
              <a:t>мелким узором красного и черного цвета.  </a:t>
            </a:r>
          </a:p>
        </p:txBody>
      </p:sp>
      <p:pic>
        <p:nvPicPr>
          <p:cNvPr id="4" name="Рисунок 3" descr="http://rusorn.ru/wp-content/uploads/2013/11/mezenskaya-rospis-0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2143116"/>
            <a:ext cx="1964705" cy="17306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мезенская роспись олени">
            <a:hlinkClick r:id="rId3"/>
          </p:cNvPr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4214818"/>
            <a:ext cx="1779601" cy="18180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rusorn.ru/wp-content/uploads/2013/11/mezenskaya-rospis-001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2786058"/>
            <a:ext cx="4429156" cy="28543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3143248"/>
            <a:ext cx="68580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   Мы создали альбом и поместили в него фотографии наиболее понравившихся нам узоров, которые мы нашли дома или видели в различных местах.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428604"/>
            <a:ext cx="707236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</a:t>
            </a:r>
            <a:r>
              <a:rPr lang="ru-RU" sz="3200" b="1" dirty="0" smtClean="0">
                <a:solidFill>
                  <a:srgbClr val="FF0000"/>
                </a:solidFill>
              </a:rPr>
              <a:t> Альбом  «Орнаменты и узоры на посуде: форма, чередование элементов, правило их расположения друг за другом»</a:t>
            </a:r>
            <a:endParaRPr lang="ru-RU" sz="3200" dirty="0"/>
          </a:p>
        </p:txBody>
      </p:sp>
      <p:pic>
        <p:nvPicPr>
          <p:cNvPr id="1028" name="Picture 4" descr="C:\Users\Дом\Desktop\hello_html_m8a6bf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357826"/>
            <a:ext cx="7286676" cy="647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857232"/>
            <a:ext cx="7229468" cy="1500198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Чайный сервиз состоит из заварочного чайника, </a:t>
            </a:r>
            <a:br>
              <a:rPr lang="ru-RU" sz="2800" dirty="0" smtClean="0"/>
            </a:br>
            <a:r>
              <a:rPr lang="ru-RU" sz="2800" dirty="0" smtClean="0"/>
              <a:t>6-ти чашек и 6-ти блюдец. Украшен орнаментом из золотистых овалов разного размера на белом фоне.</a:t>
            </a:r>
            <a:endParaRPr lang="ru-RU" sz="2800" dirty="0"/>
          </a:p>
        </p:txBody>
      </p:sp>
      <p:pic>
        <p:nvPicPr>
          <p:cNvPr id="3" name="Picture 4" descr="C:\Users\Дом\Desktop\посуда-узоры и орнаменты\IMG_0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500306"/>
            <a:ext cx="5072098" cy="3804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571480"/>
            <a:ext cx="7586658" cy="135732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Подставочная ложка украшена орнаментом в белый горошек на синем фоне.</a:t>
            </a:r>
            <a:endParaRPr lang="ru-RU" sz="2800" dirty="0"/>
          </a:p>
        </p:txBody>
      </p:sp>
      <p:pic>
        <p:nvPicPr>
          <p:cNvPr id="3" name="Picture 6" descr="C:\Users\Дом\Desktop\посуда-узоры и орнаменты\IMG_064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428868"/>
            <a:ext cx="4929222" cy="3696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642918"/>
            <a:ext cx="7258072" cy="77472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Фарфоровое блюдце из чайного сервиза. Украшено сетчатым орнаментом  с цветами .</a:t>
            </a:r>
            <a:endParaRPr lang="ru-RU" sz="2800" dirty="0"/>
          </a:p>
        </p:txBody>
      </p:sp>
      <p:pic>
        <p:nvPicPr>
          <p:cNvPr id="3" name="Picture 2" descr="C:\Users\Дом\Desktop\посуда-узоры и орнаменты\IMG-7827b1f5e0ee37ae81359ca6b6e0ac91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1964222"/>
            <a:ext cx="3786214" cy="4411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642918"/>
            <a:ext cx="7329510" cy="77472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Подставка под горячее с красивым орнаментом и цветочным  узором  по центру.</a:t>
            </a:r>
            <a:endParaRPr lang="ru-RU" sz="2800" dirty="0"/>
          </a:p>
        </p:txBody>
      </p:sp>
      <p:pic>
        <p:nvPicPr>
          <p:cNvPr id="3" name="Picture 20" descr="C:\Users\Дом\Desktop\посуда-узоры и орнаменты\IMG_05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2357430"/>
            <a:ext cx="5286412" cy="3964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714356"/>
            <a:ext cx="7400948" cy="703282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Детская тарелка с цветочным орнаментом и  кошечками по центру.</a:t>
            </a:r>
            <a:endParaRPr lang="ru-RU" sz="2800" dirty="0"/>
          </a:p>
        </p:txBody>
      </p:sp>
      <p:pic>
        <p:nvPicPr>
          <p:cNvPr id="3" name="Picture 2" descr="C:\Users\Дом\Desktop\посуда-узоры и орнаменты\IMG_06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536025"/>
            <a:ext cx="4857784" cy="3643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5" name="Picture 21" descr="C:\Users\Дом\Desktop\посуда-узоры и орнаменты\IMG_05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3643314"/>
            <a:ext cx="3429024" cy="2684496"/>
          </a:xfrm>
          <a:prstGeom prst="rect">
            <a:avLst/>
          </a:prstGeom>
          <a:noFill/>
        </p:spPr>
      </p:pic>
      <p:pic>
        <p:nvPicPr>
          <p:cNvPr id="1046" name="Picture 22" descr="C:\Users\Дом\Desktop\посуда-узоры и орнаменты\IMG_06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643314"/>
            <a:ext cx="3405211" cy="2553909"/>
          </a:xfrm>
          <a:prstGeom prst="rect">
            <a:avLst/>
          </a:prstGeom>
          <a:noFill/>
        </p:spPr>
      </p:pic>
      <p:pic>
        <p:nvPicPr>
          <p:cNvPr id="6" name="Picture 2" descr="C:\Users\Дом\Desktop\посуда-узоры и орнаменты\IMG_06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642918"/>
            <a:ext cx="3643338" cy="2732505"/>
          </a:xfrm>
          <a:prstGeom prst="rect">
            <a:avLst/>
          </a:prstGeom>
          <a:noFill/>
        </p:spPr>
      </p:pic>
      <p:pic>
        <p:nvPicPr>
          <p:cNvPr id="7" name="Picture 3" descr="C:\Users\Дом\Desktop\посуда-узоры и орнаменты\IMG_06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642918"/>
            <a:ext cx="3536952" cy="2652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посуда-узоры и орнаменты\IMG_05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500042"/>
            <a:ext cx="2244323" cy="2992430"/>
          </a:xfrm>
          <a:prstGeom prst="rect">
            <a:avLst/>
          </a:prstGeom>
          <a:noFill/>
        </p:spPr>
      </p:pic>
      <p:pic>
        <p:nvPicPr>
          <p:cNvPr id="2051" name="Picture 3" descr="C:\Users\Дом\Desktop\посуда-узоры и орнаменты\IMG_06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3714752"/>
            <a:ext cx="3714776" cy="2786082"/>
          </a:xfrm>
          <a:prstGeom prst="rect">
            <a:avLst/>
          </a:prstGeom>
          <a:noFill/>
        </p:spPr>
      </p:pic>
      <p:pic>
        <p:nvPicPr>
          <p:cNvPr id="2053" name="Picture 5" descr="C:\Users\Дом\Desktop\посуда-узоры и орнаменты\IMG_067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857628"/>
            <a:ext cx="3398873" cy="2549155"/>
          </a:xfrm>
          <a:prstGeom prst="rect">
            <a:avLst/>
          </a:prstGeom>
          <a:noFill/>
        </p:spPr>
      </p:pic>
      <p:pic>
        <p:nvPicPr>
          <p:cNvPr id="1026" name="Picture 2" descr="C:\Users\Дом\Desktop\посуда-узоры и орнаменты\IMG-2d3a50a5c5195c60841061a7e3c11c35-V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500042"/>
            <a:ext cx="3071834" cy="2848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Дом\Desktop\посуда-узоры и орнаменты\IMG_06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3563524"/>
            <a:ext cx="3643338" cy="2732504"/>
          </a:xfrm>
          <a:prstGeom prst="rect">
            <a:avLst/>
          </a:prstGeom>
          <a:noFill/>
        </p:spPr>
      </p:pic>
      <p:pic>
        <p:nvPicPr>
          <p:cNvPr id="3077" name="Picture 5" descr="C:\Users\Дом\Desktop\посуда-узоры и орнаменты\IMG_06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3500438"/>
            <a:ext cx="3714776" cy="2786082"/>
          </a:xfrm>
          <a:prstGeom prst="rect">
            <a:avLst/>
          </a:prstGeom>
          <a:noFill/>
        </p:spPr>
      </p:pic>
      <p:pic>
        <p:nvPicPr>
          <p:cNvPr id="4" name="Picture 4" descr="C:\Users\Дом\Desktop\посуда-узоры и орнаменты\IMG_06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571480"/>
            <a:ext cx="3714776" cy="2786082"/>
          </a:xfrm>
          <a:prstGeom prst="rect">
            <a:avLst/>
          </a:prstGeom>
          <a:noFill/>
        </p:spPr>
      </p:pic>
      <p:pic>
        <p:nvPicPr>
          <p:cNvPr id="5" name="Picture 3" descr="C:\Users\Дом\Desktop\посуда-узоры и орнаменты\IMG_069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598847"/>
            <a:ext cx="3500462" cy="2625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500042"/>
            <a:ext cx="7143800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Тема проекта</a:t>
            </a:r>
            <a:r>
              <a:rPr lang="ru-RU" sz="3200" dirty="0" smtClean="0">
                <a:solidFill>
                  <a:srgbClr val="FF0000"/>
                </a:solidFill>
              </a:rPr>
              <a:t> </a:t>
            </a:r>
          </a:p>
          <a:p>
            <a:r>
              <a:rPr lang="ru-RU" sz="3200" dirty="0" smtClean="0">
                <a:solidFill>
                  <a:srgbClr val="FF0000"/>
                </a:solidFill>
              </a:rPr>
              <a:t> «</a:t>
            </a:r>
            <a:r>
              <a:rPr lang="ru-RU" sz="3200" b="1" dirty="0" smtClean="0">
                <a:solidFill>
                  <a:srgbClr val="FF0000"/>
                </a:solidFill>
              </a:rPr>
              <a:t>Узоры и орнаменты на посуде»</a:t>
            </a:r>
            <a:r>
              <a:rPr lang="ru-RU" sz="3200" dirty="0" smtClean="0">
                <a:solidFill>
                  <a:srgbClr val="FF0000"/>
                </a:solidFill>
              </a:rPr>
              <a:t>. </a:t>
            </a:r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FF0000"/>
                </a:solidFill>
              </a:rPr>
              <a:t>Цель проекта:</a:t>
            </a:r>
            <a:endParaRPr lang="ru-RU" dirty="0" smtClean="0"/>
          </a:p>
          <a:p>
            <a:pPr marL="457200" indent="-457200"/>
            <a:r>
              <a:rPr lang="ru-RU" sz="2000" dirty="0" smtClean="0"/>
              <a:t>-узнать, что такое узор и орнамент, создать  образцы посуды со своим геометрическим узором.</a:t>
            </a:r>
          </a:p>
          <a:p>
            <a:pPr marL="457200" indent="-457200"/>
            <a:r>
              <a:rPr lang="ru-RU" sz="2400" b="1" dirty="0" smtClean="0">
                <a:solidFill>
                  <a:srgbClr val="FF0000"/>
                </a:solidFill>
              </a:rPr>
              <a:t>Задачи проекта:</a:t>
            </a:r>
            <a:endParaRPr lang="ru-RU" sz="2400" dirty="0" smtClean="0"/>
          </a:p>
          <a:p>
            <a:pPr>
              <a:buFontTx/>
              <a:buChar char="-"/>
            </a:pPr>
            <a:r>
              <a:rPr lang="ru-RU" sz="2000" dirty="0" smtClean="0"/>
              <a:t> познакомиться с использованием в декоративном украшении различных геометрических узоров,</a:t>
            </a:r>
          </a:p>
          <a:p>
            <a:r>
              <a:rPr lang="ru-RU" sz="2000" dirty="0" smtClean="0"/>
              <a:t>-учиться пользоваться дополнительной литературой,  интернетом.  </a:t>
            </a:r>
            <a:endParaRPr lang="ru-RU" sz="2000" dirty="0"/>
          </a:p>
        </p:txBody>
      </p:sp>
      <p:pic>
        <p:nvPicPr>
          <p:cNvPr id="2050" name="Picture 2" descr="C:\Users\Дом\Desktop\hello_html_m8a6bf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286388"/>
            <a:ext cx="7429552" cy="7191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оман и Наташа\Desktop\Презентация Узоры и орнаменты на посуде\посуда\посуда-узоры и орнаменты свои фото\IMG_06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571480"/>
            <a:ext cx="3054360" cy="2290770"/>
          </a:xfrm>
          <a:prstGeom prst="rect">
            <a:avLst/>
          </a:prstGeom>
          <a:noFill/>
        </p:spPr>
      </p:pic>
      <p:pic>
        <p:nvPicPr>
          <p:cNvPr id="1028" name="Picture 4" descr="C:\Users\Роман и Наташа\Desktop\Презентация Узоры и орнаменты на посуде\посуда\посуда-узоры и орнаменты свои фото\IMG_07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70" y="3000372"/>
            <a:ext cx="2504730" cy="3159119"/>
          </a:xfrm>
          <a:prstGeom prst="rect">
            <a:avLst/>
          </a:prstGeom>
          <a:noFill/>
        </p:spPr>
      </p:pic>
      <p:pic>
        <p:nvPicPr>
          <p:cNvPr id="1029" name="Picture 5" descr="C:\Users\Роман и Наташа\Desktop\Презентация Узоры и орнаменты на посуде\посуда\посуда-узоры и орнаменты свои фото\IMG_066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3078056"/>
            <a:ext cx="3071834" cy="3081435"/>
          </a:xfrm>
          <a:prstGeom prst="rect">
            <a:avLst/>
          </a:prstGeom>
          <a:noFill/>
        </p:spPr>
      </p:pic>
      <p:pic>
        <p:nvPicPr>
          <p:cNvPr id="1030" name="Picture 6" descr="C:\Users\Роман и Наташа\Desktop\Презентация Узоры и орнаменты на посуде\посуда\посуда-узоры и орнаменты свои фото\IMG_056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642918"/>
            <a:ext cx="2428892" cy="2119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428736"/>
            <a:ext cx="7543824" cy="4697427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Работая над проектом, узнав, как чередуются элементы узоров на посуде, правила их расположения друг за другом, я решила попробовать себя в роли дизайнера и художника.</a:t>
            </a:r>
          </a:p>
          <a:p>
            <a:pPr>
              <a:buNone/>
            </a:pPr>
            <a:r>
              <a:rPr lang="ru-RU" sz="2400" dirty="0" smtClean="0"/>
              <a:t>           И вот что у меня из этого получилось!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61555" y="500042"/>
            <a:ext cx="498405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Моё творчество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7" name="Picture 5" descr="C:\Users\Дом\Desktop\посуда-узоры и орнаменты\IMG_0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500438"/>
            <a:ext cx="2643206" cy="2798081"/>
          </a:xfrm>
          <a:prstGeom prst="rect">
            <a:avLst/>
          </a:prstGeom>
          <a:noFill/>
        </p:spPr>
      </p:pic>
      <p:pic>
        <p:nvPicPr>
          <p:cNvPr id="1026" name="Picture 2" descr="C:\Users\Дом\Desktop\посуда\посуда-узоры и орнаменты свои фото\IMG_07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3714752"/>
            <a:ext cx="32512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428604"/>
            <a:ext cx="7072362" cy="85725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Вывод: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357298"/>
            <a:ext cx="7429552" cy="476886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r>
              <a:rPr lang="ru-RU" sz="2800" dirty="0" smtClean="0"/>
              <a:t>И в заключении моей работы я могу сделать вывод: различные узоры и орнаменты, в том числе и геометрические, встречаются нам повсюду. Просто мы так к этому привыкли, что редко обращаем внимание на красоту, которая нас окружает.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МАТЕМАТИКА ВОКРУГ НАС ВСЕГДА И ВЕЗДЕ!</a:t>
            </a:r>
          </a:p>
          <a:p>
            <a:endParaRPr lang="ru-RU" dirty="0"/>
          </a:p>
        </p:txBody>
      </p:sp>
      <p:pic>
        <p:nvPicPr>
          <p:cNvPr id="5" name="Picture 2" descr="C:\Users\Дом\Desktop\hello_html_m8a6bf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286388"/>
            <a:ext cx="7215238" cy="589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Ссылка на сайты: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357298"/>
            <a:ext cx="7000924" cy="4525963"/>
          </a:xfrm>
        </p:spPr>
        <p:txBody>
          <a:bodyPr/>
          <a:lstStyle/>
          <a:p>
            <a:r>
              <a:rPr lang="ru-RU" sz="2800" u="sng" dirty="0" smtClean="0">
                <a:solidFill>
                  <a:srgbClr val="FF0000"/>
                </a:solidFill>
                <a:hlinkClick r:id="rId2"/>
              </a:rPr>
              <a:t>http://foto-kartinki.com/kartinky/2559_uzory_na_posude.php</a:t>
            </a:r>
            <a:endParaRPr lang="ru-RU" sz="2800" dirty="0" smtClean="0">
              <a:solidFill>
                <a:srgbClr val="FF0000"/>
              </a:solidFill>
            </a:endParaRPr>
          </a:p>
          <a:p>
            <a:r>
              <a:rPr lang="ru-RU" sz="2800" u="sng" dirty="0" smtClean="0">
                <a:solidFill>
                  <a:srgbClr val="FF0000"/>
                </a:solidFill>
                <a:hlinkClick r:id="rId3"/>
              </a:rPr>
              <a:t>https://yandex.ru/images/search?text=фотографии</a:t>
            </a:r>
            <a:endParaRPr lang="ru-RU" sz="2800" dirty="0" smtClean="0">
              <a:solidFill>
                <a:srgbClr val="FF0000"/>
              </a:solidFill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Посуда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1357298"/>
            <a:ext cx="72866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Посуда — это предметы быта, которые используют для приготовления, приёма и хранения пищи. </a:t>
            </a:r>
          </a:p>
          <a:p>
            <a:pPr algn="just"/>
            <a:r>
              <a:rPr lang="ru-RU" dirty="0" smtClean="0"/>
              <a:t>   Каждый день мы пользуемся различной посудой: чашкой, блюдцем, тарелкой.  </a:t>
            </a:r>
          </a:p>
          <a:p>
            <a:pPr algn="just"/>
            <a:r>
              <a:rPr lang="ru-RU" dirty="0" smtClean="0"/>
              <a:t>   Есть и декоративные тарелки, которыми украшают стены. </a:t>
            </a:r>
          </a:p>
          <a:p>
            <a:pPr algn="just"/>
            <a:r>
              <a:rPr lang="ru-RU" dirty="0" smtClean="0"/>
              <a:t>   Всё это создают мастера, в том числе и художники, которые часто расписывают посуду самыми разнообразными и очень красивыми узорами.</a:t>
            </a:r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  <p:pic>
        <p:nvPicPr>
          <p:cNvPr id="1026" name="Picture 2" descr="C:\Users\Дом\Desktop\Новая папка\12679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3857628"/>
            <a:ext cx="1595470" cy="1595470"/>
          </a:xfrm>
          <a:prstGeom prst="rect">
            <a:avLst/>
          </a:prstGeom>
          <a:noFill/>
        </p:spPr>
      </p:pic>
      <p:pic>
        <p:nvPicPr>
          <p:cNvPr id="1027" name="Picture 3" descr="C:\Users\Дом\Desktop\Новая папка\1013602600-700x7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929198"/>
            <a:ext cx="1500198" cy="1500198"/>
          </a:xfrm>
          <a:prstGeom prst="rect">
            <a:avLst/>
          </a:prstGeom>
          <a:noFill/>
        </p:spPr>
      </p:pic>
      <p:pic>
        <p:nvPicPr>
          <p:cNvPr id="1028" name="Picture 4" descr="C:\Users\Дом\Desktop\Новая папка\product_modal_cover_4233b0ef-0f70-4390-9d7f-f551bef3e4e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3571876"/>
            <a:ext cx="1706554" cy="1706554"/>
          </a:xfrm>
          <a:prstGeom prst="rect">
            <a:avLst/>
          </a:prstGeom>
          <a:noFill/>
        </p:spPr>
      </p:pic>
      <p:pic>
        <p:nvPicPr>
          <p:cNvPr id="1029" name="Picture 5" descr="C:\Users\Дом\Desktop\Новая папка\villeroy-boch-Twist-Alea-Limone-Kaffee-Teetasse-mit-Untertasse-2tlg.-3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3786190"/>
            <a:ext cx="1714513" cy="1714513"/>
          </a:xfrm>
          <a:prstGeom prst="rect">
            <a:avLst/>
          </a:prstGeom>
          <a:noFill/>
        </p:spPr>
      </p:pic>
      <p:pic>
        <p:nvPicPr>
          <p:cNvPr id="1031" name="Picture 7" descr="C:\Users\Дом\Desktop\Новая папка\92745311_large_rr__6_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5072074"/>
            <a:ext cx="1500198" cy="1498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1214414" y="428604"/>
            <a:ext cx="76438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Посуда, которой мы пользуемся, </a:t>
            </a:r>
            <a:endParaRPr lang="ru-RU" sz="28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украшена </a:t>
            </a:r>
            <a:r>
              <a:rPr lang="ru-RU" sz="2800" b="1" dirty="0">
                <a:solidFill>
                  <a:srgbClr val="FF0000"/>
                </a:solidFill>
              </a:rPr>
              <a:t>различными </a:t>
            </a:r>
            <a:r>
              <a:rPr lang="ru-RU" sz="2800" b="1" dirty="0" smtClean="0">
                <a:solidFill>
                  <a:srgbClr val="FF0000"/>
                </a:solidFill>
              </a:rPr>
              <a:t>узорами и орнаментами. 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0166" y="1714488"/>
            <a:ext cx="707236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 smtClean="0">
                <a:solidFill>
                  <a:srgbClr val="FF0000"/>
                </a:solidFill>
              </a:rPr>
              <a:t>  </a:t>
            </a:r>
            <a:r>
              <a:rPr lang="ru-RU" sz="2400" b="1" dirty="0" smtClean="0">
                <a:solidFill>
                  <a:srgbClr val="FF0000"/>
                </a:solidFill>
              </a:rPr>
              <a:t>Узор</a:t>
            </a:r>
            <a:r>
              <a:rPr lang="ru-RU" sz="2400" dirty="0" smtClean="0"/>
              <a:t> </a:t>
            </a:r>
            <a:r>
              <a:rPr lang="ru-RU" dirty="0" smtClean="0"/>
              <a:t>– это рисунок, представляющий собой сочетание линий, красок, теней. </a:t>
            </a:r>
          </a:p>
          <a:p>
            <a:pPr algn="just"/>
            <a:r>
              <a:rPr lang="ru-RU" dirty="0" smtClean="0"/>
              <a:t>   Если повторить узор в определенной последовательности несколько раз, получится </a:t>
            </a:r>
            <a:r>
              <a:rPr lang="ru-RU" b="1" dirty="0" smtClean="0"/>
              <a:t>орнамент</a:t>
            </a:r>
            <a:r>
              <a:rPr lang="ru-RU" dirty="0" smtClean="0"/>
              <a:t>. </a:t>
            </a:r>
            <a:r>
              <a:rPr lang="ru-RU" sz="2400" b="1" dirty="0" smtClean="0">
                <a:solidFill>
                  <a:srgbClr val="FF0000"/>
                </a:solidFill>
              </a:rPr>
              <a:t>Орнамент</a:t>
            </a:r>
            <a:r>
              <a:rPr lang="ru-RU" sz="2400" dirty="0" smtClean="0"/>
              <a:t> </a:t>
            </a:r>
            <a:r>
              <a:rPr lang="ru-RU" dirty="0" smtClean="0"/>
              <a:t>- это украшение, состоящее из рисунков, которые повторяются через определенное расстояние.</a:t>
            </a:r>
          </a:p>
          <a:p>
            <a:pPr algn="just"/>
            <a:endParaRPr lang="ru-RU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5857892"/>
            <a:ext cx="1846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Узор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097550" y="5949280"/>
            <a:ext cx="31001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Орнамент</a:t>
            </a:r>
            <a:endParaRPr lang="ru-RU" sz="2800" dirty="0"/>
          </a:p>
        </p:txBody>
      </p:sp>
      <p:pic>
        <p:nvPicPr>
          <p:cNvPr id="1027" name="Picture 3" descr="C:\Users\Дом\Desktop\посуда-с интернета\112617520_large_14 - копия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4357694"/>
            <a:ext cx="1214446" cy="1200047"/>
          </a:xfrm>
          <a:prstGeom prst="rect">
            <a:avLst/>
          </a:prstGeom>
          <a:noFill/>
        </p:spPr>
      </p:pic>
      <p:pic>
        <p:nvPicPr>
          <p:cNvPr id="12" name="Picture 3" descr="C:\Users\Дом\Desktop\посуда-с интернета\112617520_large_14 - коп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286256"/>
            <a:ext cx="1214446" cy="1200047"/>
          </a:xfrm>
          <a:prstGeom prst="rect">
            <a:avLst/>
          </a:prstGeom>
          <a:noFill/>
        </p:spPr>
      </p:pic>
      <p:pic>
        <p:nvPicPr>
          <p:cNvPr id="13" name="Picture 3" descr="C:\Users\Дом\Desktop\посуда-с интернета\112617520_large_14 - коп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4286256"/>
            <a:ext cx="1214446" cy="1200047"/>
          </a:xfrm>
          <a:prstGeom prst="rect">
            <a:avLst/>
          </a:prstGeom>
          <a:noFill/>
        </p:spPr>
      </p:pic>
      <p:pic>
        <p:nvPicPr>
          <p:cNvPr id="14" name="Picture 3" descr="C:\Users\Дом\Desktop\посуда-с интернета\112617520_large_14 - копия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286256"/>
            <a:ext cx="1214446" cy="12000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28728" y="1214423"/>
            <a:ext cx="3071834" cy="292895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         </a:t>
            </a:r>
            <a:r>
              <a:rPr lang="ru-RU" sz="2400" b="1" dirty="0" smtClean="0">
                <a:solidFill>
                  <a:srgbClr val="FF0000"/>
                </a:solidFill>
              </a:rPr>
              <a:t>Геометрический орнамент </a:t>
            </a:r>
            <a:r>
              <a:rPr lang="ru-RU" sz="2400" b="1" i="1" dirty="0" smtClean="0">
                <a:solidFill>
                  <a:srgbClr val="FF0000"/>
                </a:solidFill>
              </a:rPr>
              <a:t>- </a:t>
            </a:r>
            <a:r>
              <a:rPr lang="ru-RU" sz="1800" dirty="0" smtClean="0"/>
              <a:t>это рисунок, выполненный с помощью геометрических фигур.</a:t>
            </a:r>
          </a:p>
          <a:p>
            <a:r>
              <a:rPr lang="ru-RU" sz="1800" dirty="0" smtClean="0"/>
              <a:t>Основные геометрические  фигуры: круг, треугольник, квадрат, овал, многоугольник, ромб, прямая и ломаная линии, точка.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729" y="357166"/>
            <a:ext cx="735811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Геометрический орнамент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076" name="Picture 4" descr="C:\Users\Дом\Desktop\Новая папка\img6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4000504"/>
            <a:ext cx="3000396" cy="2235261"/>
          </a:xfrm>
          <a:prstGeom prst="rect">
            <a:avLst/>
          </a:prstGeom>
          <a:noFill/>
        </p:spPr>
      </p:pic>
      <p:pic>
        <p:nvPicPr>
          <p:cNvPr id="2050" name="Picture 2" descr="C:\Users\Дом\Desktop\img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714752"/>
            <a:ext cx="3619494" cy="2714620"/>
          </a:xfrm>
          <a:prstGeom prst="rect">
            <a:avLst/>
          </a:prstGeom>
          <a:noFill/>
        </p:spPr>
      </p:pic>
      <p:pic>
        <p:nvPicPr>
          <p:cNvPr id="2052" name="Picture 4" descr="C:\Users\Дом\Desktop\depositphotos_32642137-stock-illustration-a-set-of-colored-geometri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214422"/>
            <a:ext cx="3286148" cy="2660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928670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Посуда, которой мы пользуемся, украшена разными узорами. Но найти дома посуду именно с геометрическим узором оказалось не так уж просто. На помощь нам пришёл Интернет. Посуда с геометрическими узорами выглядит очень стильно и красиво!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85852" y="357166"/>
            <a:ext cx="7500989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Посуда с геометрическим орнаментом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Дом\Desktop\посуда-узоры и орнаменты\IMG-2d3a50a5c5195c60841061a7e3c11c35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285992"/>
            <a:ext cx="1785950" cy="1656097"/>
          </a:xfrm>
          <a:prstGeom prst="rect">
            <a:avLst/>
          </a:prstGeom>
          <a:noFill/>
        </p:spPr>
      </p:pic>
      <p:pic>
        <p:nvPicPr>
          <p:cNvPr id="2054" name="Picture 6" descr="C:\Users\Дом\Desktop\hello_html_5713935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058" y="2285992"/>
            <a:ext cx="2360863" cy="1555847"/>
          </a:xfrm>
          <a:prstGeom prst="rect">
            <a:avLst/>
          </a:prstGeom>
          <a:noFill/>
        </p:spPr>
      </p:pic>
      <p:pic>
        <p:nvPicPr>
          <p:cNvPr id="2056" name="Picture 8" descr="C:\Users\Дом\Desktop\10227083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4214818"/>
            <a:ext cx="1857388" cy="1857388"/>
          </a:xfrm>
          <a:prstGeom prst="rect">
            <a:avLst/>
          </a:prstGeom>
          <a:noFill/>
        </p:spPr>
      </p:pic>
      <p:pic>
        <p:nvPicPr>
          <p:cNvPr id="2061" name="Picture 13" descr="C:\Users\Дом\Desktop\18989728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4429132"/>
            <a:ext cx="2341556" cy="1490185"/>
          </a:xfrm>
          <a:prstGeom prst="rect">
            <a:avLst/>
          </a:prstGeom>
          <a:noFill/>
        </p:spPr>
      </p:pic>
      <p:pic>
        <p:nvPicPr>
          <p:cNvPr id="2065" name="Picture 17" descr="C:\Users\Дом\Desktop\1103013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4286256"/>
            <a:ext cx="2476502" cy="1857376"/>
          </a:xfrm>
          <a:prstGeom prst="rect">
            <a:avLst/>
          </a:prstGeom>
          <a:noFill/>
        </p:spPr>
      </p:pic>
      <p:pic>
        <p:nvPicPr>
          <p:cNvPr id="1026" name="Picture 2" descr="C:\Users\Роман и Наташа\Desktop\546-05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2285992"/>
            <a:ext cx="2190739" cy="16430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1285852" y="357166"/>
            <a:ext cx="7643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Узоры и орнаменты используются в народном творчестве.</a:t>
            </a:r>
          </a:p>
        </p:txBody>
      </p:sp>
      <p:pic>
        <p:nvPicPr>
          <p:cNvPr id="1026" name="Picture 2" descr="C:\Users\Дом\Desktop\Новая папка\Пижемская-роспись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1714488"/>
            <a:ext cx="1928826" cy="1914293"/>
          </a:xfrm>
          <a:prstGeom prst="rect">
            <a:avLst/>
          </a:prstGeom>
          <a:noFill/>
        </p:spPr>
      </p:pic>
      <p:pic>
        <p:nvPicPr>
          <p:cNvPr id="1027" name="Picture 3" descr="C:\Users\Дом\Desktop\Новая папка\92745311_large_rr__6_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4000504"/>
            <a:ext cx="2000264" cy="1997407"/>
          </a:xfrm>
          <a:prstGeom prst="rect">
            <a:avLst/>
          </a:prstGeom>
          <a:noFill/>
        </p:spPr>
      </p:pic>
      <p:pic>
        <p:nvPicPr>
          <p:cNvPr id="1028" name="Picture 4" descr="C:\Users\Дом\Desktop\Новая папка\71179d73b9d79cc86bb2ef0d3469ba17--ballet-ornamen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1685900"/>
            <a:ext cx="2000264" cy="2000264"/>
          </a:xfrm>
          <a:prstGeom prst="rect">
            <a:avLst/>
          </a:prstGeom>
          <a:noFill/>
        </p:spPr>
      </p:pic>
      <p:pic>
        <p:nvPicPr>
          <p:cNvPr id="1030" name="Picture 6" descr="C:\Users\Дом\Desktop\Новая папка\ima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4014766"/>
            <a:ext cx="1857388" cy="1857388"/>
          </a:xfrm>
          <a:prstGeom prst="rect">
            <a:avLst/>
          </a:prstGeom>
          <a:noFill/>
        </p:spPr>
      </p:pic>
      <p:pic>
        <p:nvPicPr>
          <p:cNvPr id="1034" name="Picture 10" descr="C:\Users\Дом\Desktop\Новая папка\0_dcdcf_3636d1e5_XL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1785926"/>
            <a:ext cx="2124834" cy="2062154"/>
          </a:xfrm>
          <a:prstGeom prst="rect">
            <a:avLst/>
          </a:prstGeom>
          <a:noFill/>
        </p:spPr>
      </p:pic>
      <p:pic>
        <p:nvPicPr>
          <p:cNvPr id="1037" name="Picture 13" descr="C:\Users\Дом\Desktop\Новая папка\f7d7956b176112b73116cc1a4a869a49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000504"/>
            <a:ext cx="2185910" cy="21193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500042"/>
            <a:ext cx="7929618" cy="192882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 Гжель</a:t>
            </a:r>
            <a:r>
              <a:rPr lang="ru-RU" sz="3600" dirty="0" smtClean="0">
                <a:solidFill>
                  <a:srgbClr val="FF0000"/>
                </a:solidFill>
              </a:rPr>
              <a:t> – </a:t>
            </a:r>
            <a:r>
              <a:rPr lang="ru-RU" sz="3200" dirty="0" smtClean="0">
                <a:solidFill>
                  <a:srgbClr val="FF0000"/>
                </a:solidFill>
              </a:rPr>
              <a:t>роспись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100" dirty="0" smtClean="0">
                <a:solidFill>
                  <a:srgbClr val="FF0000"/>
                </a:solidFill>
              </a:rPr>
              <a:t>керамики с синим цветочным орнаментом по белому фону. 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" name="Рисунок 3" descr="ЦИТИРУЮ-Гжель. Обсуждение на LiveInternet - Российский Сервис Онлайн-Дневников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1714488"/>
            <a:ext cx="4714908" cy="2430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Русская гжель . Обсуждение на LiveInternet - Российский Сервис Онлайн-Дневников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0232" y="4357694"/>
            <a:ext cx="2037736" cy="20973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7" name="Picture 5" descr="C:\Users\Дом\Desktop\1000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143380"/>
            <a:ext cx="3071834" cy="2304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1214414" y="642918"/>
            <a:ext cx="74723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</a:rPr>
              <a:t>   Хохлома</a:t>
            </a:r>
            <a:r>
              <a:rPr lang="ru-RU" sz="2800" dirty="0" smtClean="0">
                <a:solidFill>
                  <a:srgbClr val="FF0000"/>
                </a:solidFill>
              </a:rPr>
              <a:t> – декоративная роспись деревянной посуды, </a:t>
            </a:r>
            <a:r>
              <a:rPr lang="ru-RU" sz="2800" dirty="0">
                <a:solidFill>
                  <a:srgbClr val="FF0000"/>
                </a:solidFill>
              </a:rPr>
              <a:t>выполненная красным, зеленым и чёрным тонами по золотистому фону.</a:t>
            </a:r>
          </a:p>
        </p:txBody>
      </p:sp>
      <p:pic>
        <p:nvPicPr>
          <p:cNvPr id="4" name="Рисунок 3" descr="Деревянная посуда купить украина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2285992"/>
            <a:ext cx="2496910" cy="17817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увенир трейд Оптовый гипермаркет подарков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285992"/>
            <a:ext cx="3694953" cy="18618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Тарелка-панно с бортиком (хохлома) - Тарелки-панно Хохлома / Хохлома - www.posezonam.ru/content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5856" y="4365104"/>
            <a:ext cx="2160240" cy="217768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382</Words>
  <Application>Microsoft Office PowerPoint</Application>
  <PresentationFormat>Экран (4:3)</PresentationFormat>
  <Paragraphs>51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Calibri</vt:lpstr>
      <vt:lpstr>Тема Office</vt:lpstr>
      <vt:lpstr>Презентация PowerPoint</vt:lpstr>
      <vt:lpstr>Презентация PowerPoint</vt:lpstr>
      <vt:lpstr>Посуда</vt:lpstr>
      <vt:lpstr>Посуда, которой мы пользуемся,  украшена различными узорами и орнаментами. </vt:lpstr>
      <vt:lpstr>Презентация PowerPoint</vt:lpstr>
      <vt:lpstr>Презентация PowerPoint</vt:lpstr>
      <vt:lpstr>Узоры и орнаменты используются в народном творчестве.</vt:lpstr>
      <vt:lpstr>  Гжель – роспись керамики с синим цветочным орнаментом по белому фону.   </vt:lpstr>
      <vt:lpstr>   Хохлома – декоративная роспись деревянной посуды, выполненная красным, зеленым и чёрным тонами по золотистому фону.</vt:lpstr>
      <vt:lpstr>  Мезе́нская ро́спись — тип росписи с мелким узором красного и черного цвета.  </vt:lpstr>
      <vt:lpstr>Презентация PowerPoint</vt:lpstr>
      <vt:lpstr>Чайный сервиз состоит из заварочного чайника,  6-ти чашек и 6-ти блюдец. Украшен орнаментом из золотистых овалов разного размера на белом фоне.</vt:lpstr>
      <vt:lpstr>Подставочная ложка украшена орнаментом в белый горошек на синем фоне.</vt:lpstr>
      <vt:lpstr>Фарфоровое блюдце из чайного сервиза. Украшено сетчатым орнаментом  с цветами .</vt:lpstr>
      <vt:lpstr>Подставка под горячее с красивым орнаментом и цветочным  узором  по центру.</vt:lpstr>
      <vt:lpstr>Детская тарелка с цветочным орнаментом и  кошечками по центру.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Вывод:</vt:lpstr>
      <vt:lpstr>Ссылка на сайты: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58</cp:revision>
  <dcterms:created xsi:type="dcterms:W3CDTF">2018-11-01T11:02:19Z</dcterms:created>
  <dcterms:modified xsi:type="dcterms:W3CDTF">2023-06-14T19:55:39Z</dcterms:modified>
</cp:coreProperties>
</file>