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7A367-FA5B-4A1F-93CC-22B569284CA1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DA1F1-35E0-45E0-8D2E-5E058BD7A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1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DA1F1-35E0-45E0-8D2E-5E058BD7A1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068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93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15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4088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394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9912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234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984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59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31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416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2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269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473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317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76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5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B9CBF-6686-41FE-BAF5-B6CE0FDBB7AB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C1C14A1-3FA2-4CB5-A521-E7D6D6C4C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2761" y="183384"/>
            <a:ext cx="6013218" cy="5259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181" y="2103121"/>
            <a:ext cx="7766936" cy="2416628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/>
              <a:t>Образовательная технология</a:t>
            </a:r>
            <a:br>
              <a:rPr lang="ru-RU" sz="4800" dirty="0" smtClean="0"/>
            </a:br>
            <a:r>
              <a:rPr lang="ru-RU" sz="4800" b="1" i="1" dirty="0" smtClean="0"/>
              <a:t>МНЕМОТЕХНИКА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0307" y="6061166"/>
            <a:ext cx="3056083" cy="654110"/>
          </a:xfrm>
        </p:spPr>
        <p:txBody>
          <a:bodyPr/>
          <a:lstStyle/>
          <a:p>
            <a:r>
              <a:rPr lang="ru-RU" dirty="0" smtClean="0"/>
              <a:t>Подготовила воспитатель:</a:t>
            </a:r>
            <a:br>
              <a:rPr lang="ru-RU" dirty="0" smtClean="0"/>
            </a:br>
            <a:r>
              <a:rPr lang="ru-RU" dirty="0" smtClean="0"/>
              <a:t>Хилкова Т.В.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391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140" y="1001485"/>
            <a:ext cx="8427478" cy="317862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Мнемотехникой можно начинать заниматься с младшего возраста, но рациональнее вводить её в занятия с 4-5 лет, когда у детей накоплен основной словарный запас.</a:t>
            </a:r>
          </a:p>
        </p:txBody>
      </p:sp>
    </p:spTree>
    <p:extLst>
      <p:ext uri="{BB962C8B-B14F-4D97-AF65-F5344CB8AC3E}">
        <p14:creationId xmlns:p14="http://schemas.microsoft.com/office/powerpoint/2010/main" val="5133373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23" y="243840"/>
            <a:ext cx="8596668" cy="1320800"/>
          </a:xfrm>
        </p:spPr>
        <p:txBody>
          <a:bodyPr/>
          <a:lstStyle/>
          <a:p>
            <a:r>
              <a:rPr lang="ru-RU" dirty="0" smtClean="0"/>
              <a:t>Опытно- экспериментальная деятельность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932" y="1714766"/>
            <a:ext cx="6414113" cy="4810585"/>
          </a:xfrm>
        </p:spPr>
      </p:pic>
    </p:spTree>
    <p:extLst>
      <p:ext uri="{BB962C8B-B14F-4D97-AF65-F5344CB8AC3E}">
        <p14:creationId xmlns:p14="http://schemas.microsoft.com/office/powerpoint/2010/main" val="2652410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Изобразительная деятельность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0" y="1502683"/>
            <a:ext cx="6557554" cy="4918166"/>
          </a:xfrm>
        </p:spPr>
      </p:pic>
    </p:spTree>
    <p:extLst>
      <p:ext uri="{BB962C8B-B14F-4D97-AF65-F5344CB8AC3E}">
        <p14:creationId xmlns:p14="http://schemas.microsoft.com/office/powerpoint/2010/main" val="1972238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517" y="296092"/>
            <a:ext cx="8596668" cy="1320800"/>
          </a:xfrm>
        </p:spPr>
        <p:txBody>
          <a:bodyPr/>
          <a:lstStyle/>
          <a:p>
            <a:r>
              <a:rPr lang="ru-RU" dirty="0" smtClean="0"/>
              <a:t>Разучивание </a:t>
            </a:r>
            <a:r>
              <a:rPr lang="ru-RU" dirty="0"/>
              <a:t>стихов, </a:t>
            </a:r>
            <a:r>
              <a:rPr lang="ru-RU" dirty="0" err="1" smtClean="0"/>
              <a:t>чистоговорок</a:t>
            </a:r>
            <a:r>
              <a:rPr lang="ru-RU" dirty="0" smtClean="0"/>
              <a:t>, скороговорок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52" y="1891212"/>
            <a:ext cx="7866903" cy="4425133"/>
          </a:xfrm>
        </p:spPr>
      </p:pic>
    </p:spTree>
    <p:extLst>
      <p:ext uri="{BB962C8B-B14F-4D97-AF65-F5344CB8AC3E}">
        <p14:creationId xmlns:p14="http://schemas.microsoft.com/office/powerpoint/2010/main" val="880227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</a:t>
            </a:r>
            <a:r>
              <a:rPr lang="ru-RU" dirty="0"/>
              <a:t>рассказов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73" y="1480592"/>
            <a:ext cx="6192288" cy="4378554"/>
          </a:xfrm>
        </p:spPr>
      </p:pic>
    </p:spTree>
    <p:extLst>
      <p:ext uri="{BB962C8B-B14F-4D97-AF65-F5344CB8AC3E}">
        <p14:creationId xmlns:p14="http://schemas.microsoft.com/office/powerpoint/2010/main" val="3216526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014" y="256903"/>
            <a:ext cx="8596668" cy="1320800"/>
          </a:xfrm>
        </p:spPr>
        <p:txBody>
          <a:bodyPr/>
          <a:lstStyle/>
          <a:p>
            <a:r>
              <a:rPr lang="ru-RU" dirty="0" smtClean="0"/>
              <a:t>Пересказ </a:t>
            </a:r>
            <a:r>
              <a:rPr lang="ru-RU" dirty="0"/>
              <a:t>художественной литературы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983" y="1577703"/>
            <a:ext cx="6392054" cy="4293725"/>
          </a:xfrm>
        </p:spPr>
      </p:pic>
    </p:spTree>
    <p:extLst>
      <p:ext uri="{BB962C8B-B14F-4D97-AF65-F5344CB8AC3E}">
        <p14:creationId xmlns:p14="http://schemas.microsoft.com/office/powerpoint/2010/main" val="3761576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643" y="230777"/>
            <a:ext cx="8596668" cy="1320800"/>
          </a:xfrm>
        </p:spPr>
        <p:txBody>
          <a:bodyPr/>
          <a:lstStyle/>
          <a:p>
            <a:r>
              <a:rPr lang="ru-RU" dirty="0"/>
              <a:t>Отгадывание загадок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670" y="1028967"/>
            <a:ext cx="6701494" cy="5026121"/>
          </a:xfrm>
        </p:spPr>
      </p:pic>
    </p:spTree>
    <p:extLst>
      <p:ext uri="{BB962C8B-B14F-4D97-AF65-F5344CB8AC3E}">
        <p14:creationId xmlns:p14="http://schemas.microsoft.com/office/powerpoint/2010/main" val="3125191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Обучение </a:t>
            </a:r>
            <a:r>
              <a:rPr lang="ru-RU" dirty="0"/>
              <a:t>последовательности процессов </a:t>
            </a:r>
            <a:r>
              <a:rPr lang="ru-RU" dirty="0" smtClean="0"/>
              <a:t>мытья </a:t>
            </a:r>
            <a:r>
              <a:rPr lang="ru-RU" dirty="0"/>
              <a:t>рук, </a:t>
            </a:r>
            <a:r>
              <a:rPr lang="ru-RU" dirty="0" smtClean="0"/>
              <a:t>одевания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11" y="2272937"/>
            <a:ext cx="4655414" cy="3319892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79" y="2142308"/>
            <a:ext cx="4690364" cy="3300843"/>
          </a:xfrm>
        </p:spPr>
      </p:pic>
    </p:spTree>
    <p:extLst>
      <p:ext uri="{BB962C8B-B14F-4D97-AF65-F5344CB8AC3E}">
        <p14:creationId xmlns:p14="http://schemas.microsoft.com/office/powerpoint/2010/main" val="227390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967" y="1568296"/>
            <a:ext cx="80989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немотехника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система методов и приемов, обеспечивающих эффективное запоминание, сохранение и воспроизведение информации, а также развитие речи, памяти и мышления дошкольников. Мнемотехника для дошкольников помогает упростить процесс запоминания.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4473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9531" y="1835330"/>
            <a:ext cx="81250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обучения мнемотехники: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памяти, мышления, воображения, внимания, а именно всех процессов связанных с полноценным развитием речи.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3489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4561" y="313509"/>
            <a:ext cx="59566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чем заключается  суть мнемотехники?</a:t>
            </a: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каждое слово или словосочетание придумывается картинка, таким образом весь текст зарисовывается схематично.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9463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0629"/>
            <a:ext cx="9022080" cy="672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01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4" y="274320"/>
            <a:ext cx="4009348" cy="770709"/>
          </a:xfrm>
        </p:spPr>
        <p:txBody>
          <a:bodyPr>
            <a:normAutofit/>
          </a:bodyPr>
          <a:lstStyle/>
          <a:p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Мнемоквадрат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656" y="1451138"/>
            <a:ext cx="3568273" cy="32772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0" y="1175657"/>
            <a:ext cx="3592286" cy="378822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графическое или частично графическое изображение предмета, явления природы, персонажа сказки и т. д. которые обозначают одно слово, словосочетание, его характеристики или простое предложение.</a:t>
            </a:r>
          </a:p>
        </p:txBody>
      </p:sp>
    </p:spTree>
    <p:extLst>
      <p:ext uri="{BB962C8B-B14F-4D97-AF65-F5344CB8AC3E}">
        <p14:creationId xmlns:p14="http://schemas.microsoft.com/office/powerpoint/2010/main" val="280676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577" y="195943"/>
            <a:ext cx="4140926" cy="875211"/>
          </a:xfrm>
        </p:spPr>
        <p:txBody>
          <a:bodyPr>
            <a:normAutofit/>
          </a:bodyPr>
          <a:lstStyle/>
          <a:p>
            <a:r>
              <a:rPr lang="ru-RU" sz="4000" dirty="0" err="1" smtClean="0"/>
              <a:t>Мнемодорожка</a:t>
            </a:r>
            <a:r>
              <a:rPr lang="ru-RU" sz="4000" dirty="0" smtClean="0"/>
              <a:t> - 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968" y="3683727"/>
            <a:ext cx="6870093" cy="230068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5576" y="1210524"/>
            <a:ext cx="4741817" cy="227725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ряд картинок (3-5), по которым можно составить рассказ в 2-4 предложения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098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637" y="257633"/>
            <a:ext cx="3854528" cy="1278466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662" y="2313559"/>
            <a:ext cx="5905361" cy="30739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4637" y="1653664"/>
            <a:ext cx="3854528" cy="258444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схема, в которую заложена определённая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(рассказ, сказка, стихотворение, загадка)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76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59" y="710418"/>
            <a:ext cx="10695148" cy="451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21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</TotalTime>
  <Words>203</Words>
  <Application>Microsoft Office PowerPoint</Application>
  <PresentationFormat>Широкоэкранный</PresentationFormat>
  <Paragraphs>24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Аспект</vt:lpstr>
      <vt:lpstr>Образовательная технология МНЕМОТЕХНИКА </vt:lpstr>
      <vt:lpstr>Презентация PowerPoint</vt:lpstr>
      <vt:lpstr>Презентация PowerPoint</vt:lpstr>
      <vt:lpstr>Презентация PowerPoint</vt:lpstr>
      <vt:lpstr>Презентация PowerPoint</vt:lpstr>
      <vt:lpstr>Мнемоквадрат –</vt:lpstr>
      <vt:lpstr>Мнемодорожка - </vt:lpstr>
      <vt:lpstr>Мнемотаблица - </vt:lpstr>
      <vt:lpstr>Презентация PowerPoint</vt:lpstr>
      <vt:lpstr>Мнемотехникой можно начинать заниматься с младшего возраста, но рациональнее вводить её в занятия с 4-5 лет, когда у детей накоплен основной словарный запас.</vt:lpstr>
      <vt:lpstr>Опытно- экспериментальная деятельность</vt:lpstr>
      <vt:lpstr>Изобразительная деятельность </vt:lpstr>
      <vt:lpstr>Разучивание стихов, чистоговорок, скороговорок</vt:lpstr>
      <vt:lpstr>Составление рассказов</vt:lpstr>
      <vt:lpstr>Пересказ художественной литературы</vt:lpstr>
      <vt:lpstr>Отгадывание загадок</vt:lpstr>
      <vt:lpstr>Обучение последовательности процессов мытья рук, одевания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технология МНЕМОТЕХНИКА </dc:title>
  <dc:creator>user</dc:creator>
  <cp:lastModifiedBy>user</cp:lastModifiedBy>
  <cp:revision>11</cp:revision>
  <dcterms:created xsi:type="dcterms:W3CDTF">2021-01-25T16:39:06Z</dcterms:created>
  <dcterms:modified xsi:type="dcterms:W3CDTF">2021-01-25T18:27:00Z</dcterms:modified>
</cp:coreProperties>
</file>