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0" r:id="rId2"/>
    <p:sldId id="257" r:id="rId3"/>
    <p:sldId id="258" r:id="rId4"/>
    <p:sldId id="259" r:id="rId5"/>
    <p:sldId id="267" r:id="rId6"/>
    <p:sldId id="296" r:id="rId7"/>
    <p:sldId id="291" r:id="rId8"/>
    <p:sldId id="292" r:id="rId9"/>
    <p:sldId id="293" r:id="rId10"/>
    <p:sldId id="294" r:id="rId11"/>
    <p:sldId id="29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84" autoAdjust="0"/>
    <p:restoredTop sz="94660"/>
  </p:normalViewPr>
  <p:slideViewPr>
    <p:cSldViewPr>
      <p:cViewPr varScale="1">
        <p:scale>
          <a:sx n="61" d="100"/>
          <a:sy n="61" d="100"/>
        </p:scale>
        <p:origin x="1620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632B2-11F3-4FFB-B006-402DB7204EF8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2F024-CD20-4274-8F5F-AF731386F8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6017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632B2-11F3-4FFB-B006-402DB7204EF8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2F024-CD20-4274-8F5F-AF731386F8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50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632B2-11F3-4FFB-B006-402DB7204EF8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2F024-CD20-4274-8F5F-AF731386F8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3298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632B2-11F3-4FFB-B006-402DB7204EF8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2F024-CD20-4274-8F5F-AF731386F8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1162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632B2-11F3-4FFB-B006-402DB7204EF8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2F024-CD20-4274-8F5F-AF731386F8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2004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632B2-11F3-4FFB-B006-402DB7204EF8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2F024-CD20-4274-8F5F-AF731386F8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551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632B2-11F3-4FFB-B006-402DB7204EF8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2F024-CD20-4274-8F5F-AF731386F8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1191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632B2-11F3-4FFB-B006-402DB7204EF8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2F024-CD20-4274-8F5F-AF731386F8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0921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632B2-11F3-4FFB-B006-402DB7204EF8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2F024-CD20-4274-8F5F-AF731386F8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8294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632B2-11F3-4FFB-B006-402DB7204EF8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2F024-CD20-4274-8F5F-AF731386F8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6591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632B2-11F3-4FFB-B006-402DB7204EF8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2F024-CD20-4274-8F5F-AF731386F8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4676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4632B2-11F3-4FFB-B006-402DB7204EF8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62F024-CD20-4274-8F5F-AF731386F8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6186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Конкурс\ТКАЧЕНКО\Новая папка\23913bdb2ad2e3d80c7b2956bea74b0c7a9b97b8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80149" y="980728"/>
            <a:ext cx="8619980" cy="5746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242637" y="149731"/>
            <a:ext cx="469500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НАША АРМИЯ</a:t>
            </a:r>
            <a:endParaRPr lang="ru-RU" sz="4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2615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Конкурс\ТКАЧЕНКО\Новая папка\1517983528_vooruzhennye-sily-rf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61772"/>
            <a:ext cx="9144000" cy="593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3091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8057" y="2145138"/>
            <a:ext cx="926647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Презентацию и конспект мероприятия  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 НАША АРМИЯ» 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составила музыкальный руководитель 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МАДОУ «Детский сад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№33» города Энгельса 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Ткаченко Марина Петровна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704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7833" y="180254"/>
            <a:ext cx="4842696" cy="66596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58364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93175" y="52520"/>
            <a:ext cx="4948705" cy="6805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58719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6" y="117247"/>
            <a:ext cx="4899260" cy="67374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50718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496"/>
            <a:ext cx="8229600" cy="1143000"/>
          </a:xfrm>
        </p:spPr>
        <p:txBody>
          <a:bodyPr>
            <a:normAutofit/>
          </a:bodyPr>
          <a:lstStyle/>
          <a:p>
            <a:r>
              <a:rPr lang="ru-RU" sz="3900" b="1" dirty="0" smtClean="0">
                <a:ln>
                  <a:solidFill>
                    <a:srgbClr val="0070C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ЗАЩИТНИКИ ОТЕЧЕСТВА</a:t>
            </a:r>
            <a:endParaRPr lang="ru-RU" sz="3900" b="1" dirty="0">
              <a:solidFill>
                <a:srgbClr val="00206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01782" y="1175793"/>
            <a:ext cx="1814945" cy="2772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2699792" y="1197496"/>
            <a:ext cx="1814944" cy="27293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932040" y="1287372"/>
            <a:ext cx="1814947" cy="26739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124639" y="1287372"/>
            <a:ext cx="1778093" cy="26739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F:\РАБОТА\праздники\23 февраля\Защитники Отечества\защитники Отечества\003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33088" y="4077072"/>
            <a:ext cx="1771693" cy="2595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F:\РАБОТА\праздники\23 февраля\Защитники Отечества\защитники Отечества\005.jpg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23928" y="4077071"/>
            <a:ext cx="1769339" cy="2595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:\РАБОТА\праздники\23 февраля\Защитники Отечества\защитники Отечества\007.jpg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246037" y="4101858"/>
            <a:ext cx="1767648" cy="2595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6908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Users\Марина\Pictures\Защитники Отечества\2016-02-14\001.jpg"/>
          <p:cNvPicPr/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6743" b="100000" l="0" r="100000">
                        <a14:backgroundMark x1="9044" y1="30412" x2="9044" y2="30412"/>
                        <a14:backgroundMark x1="48407" y1="18313" x2="6546" y2="55919"/>
                        <a14:backgroundMark x1="6546" y1="56508" x2="4134" y2="9915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2657" y="207785"/>
            <a:ext cx="4817110" cy="634873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004048" y="4797152"/>
            <a:ext cx="388843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мероприятии используется полный показ и рассказ данной книжки на слайдах экрана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004048" y="764704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180706" y="274439"/>
            <a:ext cx="7272808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9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БРАТ МОЙ В АРМИЮ ИДЕТ</a:t>
            </a:r>
            <a:endParaRPr lang="ru-RU" sz="39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7460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F:\Конкурс\ТКАЧЕНКО\ВОЕННАЯ ТЕХНИКА\1564207438_9a67a5b517e3bf03a1f74d0a0331ca7b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3461966"/>
            <a:ext cx="4729654" cy="316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F:\Конкурс\ТКАЧЕНКО\ВОЕННАЯ ТЕХНИКА\1600849118_508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6764" y="160080"/>
            <a:ext cx="4693965" cy="3129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0646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F:\Конкурс\ТКАЧЕНКО\ВОЕННАЯ ТЕХНИКА\clip_su_47_140239919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3573016"/>
            <a:ext cx="4100686" cy="3051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F:\Конкурс\ТКАЧЕНКО\Новая папка\JSdAFV4cMjF1GzKouFevAfVhNb8CdoEXIamU3O_M4f2YbAShDF7KfPWPPFhrvGXbnV7ugDAaLMiyxHudZbIgpx9T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35483"/>
            <a:ext cx="4100686" cy="3075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611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Конкурс\ТКАЧЕНКО\ВОЕННАЯ ТЕХНИКА\fejerverki-salyuty-pirotekhnicheskoe-shou-v-sankt-peterburg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9192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</TotalTime>
  <Words>44</Words>
  <Application>Microsoft Office PowerPoint</Application>
  <PresentationFormat>Экран (4:3)</PresentationFormat>
  <Paragraphs>9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ЗАЩИТНИКИ ОТЕЧЕСТВА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Детский сад №33</dc:creator>
  <cp:lastModifiedBy>Admin</cp:lastModifiedBy>
  <cp:revision>31</cp:revision>
  <dcterms:created xsi:type="dcterms:W3CDTF">2016-02-15T10:10:24Z</dcterms:created>
  <dcterms:modified xsi:type="dcterms:W3CDTF">2023-06-13T16:51:47Z</dcterms:modified>
</cp:coreProperties>
</file>