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489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830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780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936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706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588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580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866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949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6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789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A9B59-C4B0-433D-9989-5FFFCA86BDD6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BB685-EE95-4CBB-BAC4-EB6CB83DF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100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ED1D90-4B63-5035-847A-32396646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211" y="219075"/>
            <a:ext cx="10515600" cy="67911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 77»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510FAB1-EF0F-7DE0-B4B5-3425F6824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066" y="3429000"/>
            <a:ext cx="3143250" cy="320992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1AEC3BE-9DE9-06F9-5CA4-2B335BC061DF}"/>
              </a:ext>
            </a:extLst>
          </p:cNvPr>
          <p:cNvSpPr txBox="1">
            <a:spLocks/>
          </p:cNvSpPr>
          <p:nvPr/>
        </p:nvSpPr>
        <p:spPr>
          <a:xfrm>
            <a:off x="1088254" y="1387538"/>
            <a:ext cx="10515600" cy="3646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 педагогические находки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учебного года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Татомир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О.Ю.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8 группа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321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B8EF03-7F64-51CC-F34E-56C82222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70368"/>
            <a:ext cx="10515600" cy="2879002"/>
          </a:xfrm>
        </p:spPr>
        <p:txBody>
          <a:bodyPr>
            <a:normAutofit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находка в работе с детьми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«Родительская почта»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пишут письма своим детям, которые зачитываются на утреннем круге. Создается положительный настрой у детей, развиваются коммуникативные навыки.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E442A22-8E19-52A1-26D7-572BF0327F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Фото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63" y="1825625"/>
            <a:ext cx="5500810" cy="41278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37" y="1825625"/>
            <a:ext cx="5503753" cy="41278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649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B8EF03-7F64-51CC-F34E-56C82222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781" y="0"/>
            <a:ext cx="11534114" cy="1488329"/>
          </a:xfrm>
        </p:spPr>
        <p:txBody>
          <a:bodyPr>
            <a:normAutofit fontScale="90000"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находка в работе с родителями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«Родительская почта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письмах родители задают вопросы воспитателям, делятся проблемами,  полезной информацией, благодарят, желают, поздравляют и т.д. 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Гармонизация отношений «Дети-родители-воспитатели»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E442A22-8E19-52A1-26D7-572BF0327F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Фото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EB65A45-89B9-5FED-5D31-6E655D4232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Фото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37" y="1494112"/>
            <a:ext cx="3760772" cy="50143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17" y="1488329"/>
            <a:ext cx="6693528" cy="50201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109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B8EF03-7F64-51CC-F34E-56C82222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195"/>
          </a:xfrm>
        </p:spPr>
        <p:txBody>
          <a:bodyPr>
            <a:normAutofit fontScale="90000"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находка в оснащении РППС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«Родительская почта»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активная развивающая среда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58" y="1735090"/>
            <a:ext cx="5049627" cy="4441872"/>
          </a:xfrm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EB65A45-89B9-5FED-5D31-6E655D4232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35089"/>
            <a:ext cx="5553415" cy="44418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5835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56</Words>
  <Application>Microsoft Office PowerPoint</Application>
  <PresentationFormat>Произвольный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МБДОУ «Детский сад комбинированного вида № 77»</vt:lpstr>
      <vt:lpstr>Педагогическая находка в работе с детьми  «Родительская почта» Родители пишут письма своим детям, которые зачитываются на утреннем круге. Создается положительный настрой у детей, развиваются коммуникативные навыки.</vt:lpstr>
      <vt:lpstr>Педагогическая находка в работе с родителями «Родительская почта» В своих письмах родители задают вопросы воспитателям, делятся проблемами,  полезной информацией, благодарят, желают, поздравляют и т.д.  Гармонизация отношений «Дети-родители-воспитатели»</vt:lpstr>
      <vt:lpstr>Педагогическая находка в оснащении РППС «Родительская почта» Создана активная развивающая среда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комбинированного вида № 77»</dc:title>
  <dc:creator>Оля</dc:creator>
  <cp:lastModifiedBy>ПК</cp:lastModifiedBy>
  <cp:revision>11</cp:revision>
  <dcterms:created xsi:type="dcterms:W3CDTF">2023-05-15T15:30:35Z</dcterms:created>
  <dcterms:modified xsi:type="dcterms:W3CDTF">2023-06-14T17:51:27Z</dcterms:modified>
</cp:coreProperties>
</file>