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BDC40-841B-4743-8821-0D5ABB5D071B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745A5-FAC2-46EE-ABD6-BFCED64ED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10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ile_3abb7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026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pos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0"/>
            <a:ext cx="6215074" cy="4070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435769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Марки – это маленькие, обычно прямоугольные, картинки с зубчатым краем. Чем дальше идет письмо, тем больше марок приклеивают на конверт. Чтобы приклеить марку, нужно просто смочить ее с обратной стороны. Точно так же можно заклеить и конверт.</a:t>
            </a:r>
            <a:endParaRPr lang="ru-RU" sz="2400" b="1" i="1" dirty="0"/>
          </a:p>
        </p:txBody>
      </p:sp>
    </p:spTree>
  </p:cSld>
  <p:clrMapOvr>
    <a:masterClrMapping/>
  </p:clrMapOvr>
  <p:transition advTm="2149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DSC0269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214290"/>
            <a:ext cx="7715272" cy="4643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4929198"/>
            <a:ext cx="84296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/>
              <a:t>Теперь письмо можно опускать в почтовый ящик, откуда его извлекут и отвезут в почтовый узел. А затем оно будет отправлено в ту страну и в тот город, который написан на конверте. Если адрес окажется верным. То письмо, попутешествовав по свету попадет к своему адресату.</a:t>
            </a:r>
            <a:endParaRPr lang="ru-RU" sz="2200" b="1" i="1" dirty="0"/>
          </a:p>
        </p:txBody>
      </p:sp>
    </p:spTree>
  </p:cSld>
  <p:clrMapOvr>
    <a:masterClrMapping/>
  </p:clrMapOvr>
  <p:transition advTm="2585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273531.900xp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728" y="214290"/>
            <a:ext cx="7429522" cy="4429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4786322"/>
            <a:ext cx="8286808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Почту может перевозить почтовый поезд, где работают люди сортирующие почту прямо в дороге. Поезда чаще других транспортных средств перевозит почту, но не являются самым надежным и быстрым транспортом.</a:t>
            </a:r>
            <a:endParaRPr lang="ru-RU" sz="2400" b="1" i="1" dirty="0"/>
          </a:p>
        </p:txBody>
      </p:sp>
    </p:spTree>
  </p:cSld>
  <p:clrMapOvr>
    <a:masterClrMapping/>
  </p:clrMapOvr>
  <p:transition advTm="2410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500042"/>
            <a:ext cx="7215238" cy="42289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5000636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Если нет возможности перевезти почту наземным транспортом, то применяют морскую почту – почтовые пароходы. Но развитие авиапочты постепенно сокращает значение морской почты.</a:t>
            </a:r>
            <a:endParaRPr lang="ru-RU" sz="2400" b="1" i="1" dirty="0"/>
          </a:p>
        </p:txBody>
      </p:sp>
    </p:spTree>
  </p:cSld>
  <p:clrMapOvr>
    <a:masterClrMapping/>
  </p:clrMapOvr>
  <p:transition advTm="2558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russianpost-11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285728"/>
            <a:ext cx="7643866" cy="4643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4929198"/>
            <a:ext cx="83582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/>
              <a:t>Авиапочта дороже наземной, но и гораздо быстрее. Почту транспортируют самолеты. Конверты авиапочты отличаются от наземной и морской почты. На них имеются наклонные синие и красные полоски, это значительно облегчает их сортировку.</a:t>
            </a:r>
            <a:endParaRPr lang="ru-RU" sz="2200" b="1" i="1" dirty="0"/>
          </a:p>
        </p:txBody>
      </p:sp>
    </p:spTree>
  </p:cSld>
  <p:clrMapOvr>
    <a:masterClrMapping/>
  </p:clrMapOvr>
  <p:transition advTm="2276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234334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428604"/>
            <a:ext cx="7715304" cy="4500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521495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А еще есть экспресс почта, она самая быстрая и самая дорогая, ваша посылка может быть доставлена адресату на следующий день, даже если это другой конец света.</a:t>
            </a:r>
            <a:endParaRPr lang="ru-RU" sz="2400" b="1" i="1" dirty="0"/>
          </a:p>
        </p:txBody>
      </p:sp>
    </p:spTree>
  </p:cSld>
  <p:clrMapOvr>
    <a:masterClrMapping/>
  </p:clrMapOvr>
  <p:transition advTm="1558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21994_top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85918" y="285728"/>
            <a:ext cx="6619913" cy="42148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4929198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После долгого путешествия письмо попадает на почтовое отделение вместе с другими письмами, газетами и журналами. Всю почту обязательно сортируют и раскладывают по специальным ячейкам.</a:t>
            </a:r>
            <a:endParaRPr lang="ru-RU" sz="2400" b="1" i="1" dirty="0"/>
          </a:p>
        </p:txBody>
      </p:sp>
    </p:spTree>
  </p:cSld>
  <p:clrMapOvr>
    <a:masterClrMapping/>
  </p:clrMapOvr>
  <p:transition advTm="1600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depositphotos_2149387-Cute-postman-with-lette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214290"/>
            <a:ext cx="5001417" cy="62865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1428736"/>
            <a:ext cx="32861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Почтальона легко узнать по тяжелой сумке на ремне через плечо. Он разносит письма, газеты, журналы и телеграммы. Пожалуй самым известным почтальоном для детей является почтальон Печкин.</a:t>
            </a:r>
            <a:endParaRPr lang="ru-RU" sz="2400" b="1" i="1" dirty="0"/>
          </a:p>
        </p:txBody>
      </p:sp>
    </p:spTree>
  </p:cSld>
  <p:clrMapOvr>
    <a:masterClrMapping/>
  </p:clrMapOvr>
  <p:transition advTm="2480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42976" y="500042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Давайте поиграем.</a:t>
            </a:r>
            <a:endParaRPr lang="ru-RU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500174"/>
            <a:ext cx="32147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Я синего цвета, Вишу на стене. И много приветов Хранится во мне. (Почтовый ящик)</a:t>
            </a:r>
            <a:endParaRPr lang="ru-RU" sz="2400" b="1" i="1" dirty="0"/>
          </a:p>
        </p:txBody>
      </p:sp>
      <p:pic>
        <p:nvPicPr>
          <p:cNvPr id="7" name="Рисунок 6" descr="d_828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3357562"/>
            <a:ext cx="3667124" cy="3286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29190" y="1500174"/>
            <a:ext cx="3643338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У неё ряд в ряд </a:t>
            </a:r>
          </a:p>
          <a:p>
            <a:pPr algn="just"/>
            <a:r>
              <a:rPr lang="ru-RU" sz="2400" b="1" i="1" dirty="0" smtClean="0"/>
              <a:t>Буквы к буквам стоят. Грамотным без робости Рассказывают новости. (Газета)</a:t>
            </a:r>
            <a:endParaRPr lang="ru-RU" sz="2400" b="1" i="1" dirty="0"/>
          </a:p>
        </p:txBody>
      </p:sp>
      <p:pic>
        <p:nvPicPr>
          <p:cNvPr id="9" name="Рисунок 8" descr="pechatnaya-gazet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500438"/>
            <a:ext cx="4167190" cy="3071814"/>
          </a:xfrm>
          <a:prstGeom prst="rect">
            <a:avLst/>
          </a:prstGeom>
        </p:spPr>
      </p:pic>
    </p:spTree>
  </p:cSld>
  <p:clrMapOvr>
    <a:masterClrMapping/>
  </p:clrMapOvr>
  <p:transition advTm="2755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3214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Сложу, вложу, </a:t>
            </a:r>
          </a:p>
          <a:p>
            <a:pPr algn="just"/>
            <a:r>
              <a:rPr lang="ru-RU" sz="2400" b="1" i="1" dirty="0" smtClean="0"/>
              <a:t>За море пущу, </a:t>
            </a:r>
          </a:p>
          <a:p>
            <a:pPr algn="just"/>
            <a:r>
              <a:rPr lang="ru-RU" sz="2400" b="1" i="1" dirty="0" smtClean="0"/>
              <a:t>А там заговорит. (Письмо)</a:t>
            </a:r>
          </a:p>
          <a:p>
            <a:pPr algn="just"/>
            <a:endParaRPr lang="ru-RU" sz="2400" b="1" i="1" dirty="0" smtClean="0"/>
          </a:p>
          <a:p>
            <a:pPr algn="just"/>
            <a:r>
              <a:rPr lang="ru-RU" sz="2400" b="1" i="1" dirty="0" smtClean="0"/>
              <a:t> Я его не пожалею: Получу и вмиг расклею. (Письмо)</a:t>
            </a:r>
            <a:endParaRPr lang="ru-RU" sz="2400" b="1" i="1" dirty="0"/>
          </a:p>
        </p:txBody>
      </p:sp>
      <p:pic>
        <p:nvPicPr>
          <p:cNvPr id="6" name="Рисунок 5" descr="1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214686"/>
            <a:ext cx="4714908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86380" y="214290"/>
            <a:ext cx="3357586" cy="237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Он разносит по домам Ворох писем, телеграмм, </a:t>
            </a:r>
          </a:p>
          <a:p>
            <a:pPr algn="just"/>
            <a:r>
              <a:rPr lang="ru-RU" sz="2400" b="1" i="1" dirty="0" smtClean="0"/>
              <a:t>А в конвертах голубых ― Вести от друзей, родных. (Почтальон)</a:t>
            </a:r>
            <a:endParaRPr lang="ru-RU" sz="2400" b="1" i="1" dirty="0"/>
          </a:p>
        </p:txBody>
      </p:sp>
      <p:pic>
        <p:nvPicPr>
          <p:cNvPr id="8" name="Рисунок 7" descr="depositphotos_2149387-Cute-postman-with-letter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2714620"/>
            <a:ext cx="2857520" cy="3643338"/>
          </a:xfrm>
          <a:prstGeom prst="rect">
            <a:avLst/>
          </a:prstGeom>
        </p:spPr>
      </p:pic>
    </p:spTree>
  </p:cSld>
  <p:clrMapOvr>
    <a:masterClrMapping/>
  </p:clrMapOvr>
  <p:transition advTm="3199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" name="Рисунок 4" descr="postman-30345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428604"/>
            <a:ext cx="3571900" cy="5929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571480"/>
            <a:ext cx="4643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Как работает почта.</a:t>
            </a:r>
            <a:endParaRPr lang="ru-RU" sz="4000" b="1" i="1" dirty="0"/>
          </a:p>
        </p:txBody>
      </p:sp>
    </p:spTree>
  </p:cSld>
  <p:clrMapOvr>
    <a:masterClrMapping/>
  </p:clrMapOvr>
  <p:transition advTm="290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6" name="Рисунок 5" descr="0_20634_995b1be_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429000"/>
            <a:ext cx="3941648" cy="3257560"/>
          </a:xfrm>
          <a:prstGeom prst="rect">
            <a:avLst/>
          </a:prstGeom>
        </p:spPr>
      </p:pic>
      <p:pic>
        <p:nvPicPr>
          <p:cNvPr id="7" name="Рисунок 6" descr="russianpost-117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214290"/>
            <a:ext cx="3929058" cy="2542854"/>
          </a:xfrm>
          <a:prstGeom prst="rect">
            <a:avLst/>
          </a:prstGeom>
        </p:spPr>
      </p:pic>
      <p:pic>
        <p:nvPicPr>
          <p:cNvPr id="8" name="Рисунок 7" descr="1381305446_pozdravleniya-s-dnem-pochty-golub-pochty-moej_165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214290"/>
            <a:ext cx="4389446" cy="2994030"/>
          </a:xfrm>
          <a:prstGeom prst="rect">
            <a:avLst/>
          </a:prstGeom>
        </p:spPr>
      </p:pic>
      <p:pic>
        <p:nvPicPr>
          <p:cNvPr id="9" name="Рисунок 8" descr="skazka-s-kartinkami-malchik-s-palchik-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357950" y="3214686"/>
            <a:ext cx="2524126" cy="34432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57356" y="2786058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/>
              <a:t>МОЛОДЦЫ!</a:t>
            </a:r>
            <a:endParaRPr lang="ru-RU" sz="5400" b="1" i="1" dirty="0"/>
          </a:p>
        </p:txBody>
      </p:sp>
    </p:spTree>
  </p:cSld>
  <p:clrMapOvr>
    <a:masterClrMapping/>
  </p:clrMapOvr>
  <p:transition advTm="870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3" y="0"/>
            <a:ext cx="5429289" cy="6858000"/>
          </a:xfrm>
        </p:spPr>
      </p:pic>
      <p:pic>
        <p:nvPicPr>
          <p:cNvPr id="5" name="Рисунок 4" descr="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4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29124" y="285728"/>
            <a:ext cx="4286280" cy="628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642918"/>
            <a:ext cx="37147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Знаешь ли ты, что такое почта? Почта – это связь между людьми, которые живут далеко друг от друга. Что бы отправить что </a:t>
            </a:r>
            <a:r>
              <a:rPr lang="ru-RU" sz="2400" b="1" i="1" dirty="0" err="1" smtClean="0"/>
              <a:t>нибудь</a:t>
            </a:r>
            <a:r>
              <a:rPr lang="ru-RU" sz="2400" b="1" i="1" dirty="0" smtClean="0"/>
              <a:t> по почте нужно прийти на почтовое отделение. Обычно оно есть в каждой стране и в каждом городе. Но почта не всегда была такой.</a:t>
            </a:r>
            <a:endParaRPr lang="ru-RU" sz="2400" b="1" i="1" dirty="0"/>
          </a:p>
        </p:txBody>
      </p:sp>
    </p:spTree>
  </p:cSld>
  <p:clrMapOvr>
    <a:masterClrMapping/>
  </p:clrMapOvr>
  <p:transition advTm="3326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kazka-s-kartinkami-malchik-s-palchik-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929190" y="4071942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В те далекие времена, когда человек не изобрел еще транспорт, почту разносили скороходы – люди физически очень выносливые, которые могли быстро бегать. Они носили сообщения из города в город</a:t>
            </a:r>
            <a:endParaRPr lang="ru-RU" sz="2000" b="1" i="1" dirty="0"/>
          </a:p>
        </p:txBody>
      </p:sp>
      <p:pic>
        <p:nvPicPr>
          <p:cNvPr id="6" name="Рисунок 5" descr="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skazka-s-kartinkami-malchik-s-palchik-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357166"/>
            <a:ext cx="4762500" cy="5600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0694" y="1000108"/>
            <a:ext cx="33575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В те далекие времена, когда человек не изобрел еще транспорт, почту разносили скороходы – люди физически очень выносливые, которые могли быстро бегать. Они носили сообщения из города в город</a:t>
            </a:r>
            <a:endParaRPr lang="ru-RU" sz="2400" b="1" i="1" dirty="0"/>
          </a:p>
        </p:txBody>
      </p:sp>
    </p:spTree>
  </p:cSld>
  <p:clrMapOvr>
    <a:masterClrMapping/>
  </p:clrMapOvr>
  <p:transition advTm="2084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2643182"/>
            <a:ext cx="307183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Человек развивался, появилась письменность, города росли и их становилось больше. И человеку уже было сложно разность почту, бегая из города в город. Появились гонцы, которые использовали лошадь для донесения важных писем. Известия стали доходить гораздо быстрее.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8" name="Рисунок 7" descr="semen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0"/>
            <a:ext cx="5786446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214290"/>
            <a:ext cx="300039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/>
              <a:t>Человек развивался, появилась письменность, города росли и их становилось больше. И человеку уже было сложно разность почту, бегая из города в город. Появились гонцы, которые использовали лошадь для донесения важных писем. Известия стали доходить гораздо быстрее.</a:t>
            </a:r>
            <a:endParaRPr lang="ru-RU" sz="2200" b="1" i="1" dirty="0"/>
          </a:p>
        </p:txBody>
      </p:sp>
    </p:spTree>
  </p:cSld>
  <p:clrMapOvr>
    <a:masterClrMapping/>
  </p:clrMapOvr>
  <p:transition advTm="258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" name="Рисунок 6" descr="history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5143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5214950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Следующим этапом развития почты стало появление почтовых станций - ям, где проезжающие могли поменять лошадей. Проезжающих стали называть ямщиками, они перевозили почту и людей.</a:t>
            </a:r>
            <a:endParaRPr lang="ru-RU" sz="2400" b="1" i="1" dirty="0"/>
          </a:p>
        </p:txBody>
      </p:sp>
    </p:spTree>
  </p:cSld>
  <p:clrMapOvr>
    <a:masterClrMapping/>
  </p:clrMapOvr>
  <p:transition advTm="217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51814_html_149cd3ed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47148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4786322"/>
            <a:ext cx="885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Первым почтовым ящиком стала почтовая карета. Почтовые кареты развозили самую важную и срочную почту. Они проезжали по платным дорогам бесплатно, не подвергаясь ограблениям и были самым безопасным средством передвижения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2191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1381305446_pozdravleniya-s-dnem-pochty-golub-pochty-moej_16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5143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5000636"/>
            <a:ext cx="85725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/>
              <a:t>Голубиная почта появилась очень давно и используется в наше время. Люди заметили, что голуби всегда находят дорогу домой и стали обмениваться ими. Пернатые почтальоны могут долгое время без еды и воды лететь и нести письма (письмо привязывали к лапке).</a:t>
            </a:r>
            <a:endParaRPr lang="ru-RU" sz="2200" b="1" i="1" dirty="0"/>
          </a:p>
        </p:txBody>
      </p:sp>
    </p:spTree>
  </p:cSld>
  <p:clrMapOvr>
    <a:masterClrMapping/>
  </p:clrMapOvr>
  <p:transition advTm="2149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vse_ac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0"/>
            <a:ext cx="8286775" cy="4572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471488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Чтобы письмо нашло своего адресата, необходимо запечатать его в конверт и написать адрес. В конверт можно вложить поздравительную открытку или фотографии. На конверты обязательно приклеивают марки – они служат для оплаты почтовых услуг.</a:t>
            </a:r>
            <a:endParaRPr lang="ru-RU" sz="2400" b="1" i="1" dirty="0"/>
          </a:p>
        </p:txBody>
      </p:sp>
    </p:spTree>
  </p:cSld>
  <p:clrMapOvr>
    <a:masterClrMapping/>
  </p:clrMapOvr>
  <p:transition advTm="2436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726</Words>
  <Application>Microsoft Office PowerPoint</Application>
  <PresentationFormat>Экран (4:3)</PresentationFormat>
  <Paragraphs>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11</cp:revision>
  <dcterms:created xsi:type="dcterms:W3CDTF">2016-07-05T12:21:01Z</dcterms:created>
  <dcterms:modified xsi:type="dcterms:W3CDTF">2016-07-12T18:25:40Z</dcterms:modified>
</cp:coreProperties>
</file>