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9" r:id="rId4"/>
    <p:sldId id="261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8915-A58B-460A-AEB3-98E36F79C150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A232E-09B7-4E2A-A460-1F9C09935FA2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3486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8915-A58B-460A-AEB3-98E36F79C150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A232E-09B7-4E2A-A460-1F9C09935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984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8915-A58B-460A-AEB3-98E36F79C150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A232E-09B7-4E2A-A460-1F9C09935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18535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8915-A58B-460A-AEB3-98E36F79C150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A232E-09B7-4E2A-A460-1F9C09935FA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60213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8915-A58B-460A-AEB3-98E36F79C150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A232E-09B7-4E2A-A460-1F9C09935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0327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8915-A58B-460A-AEB3-98E36F79C150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A232E-09B7-4E2A-A460-1F9C09935FA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686026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8915-A58B-460A-AEB3-98E36F79C150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A232E-09B7-4E2A-A460-1F9C09935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84690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8915-A58B-460A-AEB3-98E36F79C150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A232E-09B7-4E2A-A460-1F9C09935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440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8915-A58B-460A-AEB3-98E36F79C150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A232E-09B7-4E2A-A460-1F9C09935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620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8915-A58B-460A-AEB3-98E36F79C150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A232E-09B7-4E2A-A460-1F9C09935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594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8915-A58B-460A-AEB3-98E36F79C150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A232E-09B7-4E2A-A460-1F9C09935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655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8915-A58B-460A-AEB3-98E36F79C150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A232E-09B7-4E2A-A460-1F9C09935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962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8915-A58B-460A-AEB3-98E36F79C150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A232E-09B7-4E2A-A460-1F9C09935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755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8915-A58B-460A-AEB3-98E36F79C150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A232E-09B7-4E2A-A460-1F9C09935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839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8915-A58B-460A-AEB3-98E36F79C150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A232E-09B7-4E2A-A460-1F9C09935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932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8915-A58B-460A-AEB3-98E36F79C150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A232E-09B7-4E2A-A460-1F9C09935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073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08915-A58B-460A-AEB3-98E36F79C150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A232E-09B7-4E2A-A460-1F9C09935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844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F908915-A58B-460A-AEB3-98E36F79C150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35A232E-09B7-4E2A-A460-1F9C09935F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2542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8538" y="298939"/>
            <a:ext cx="4408208" cy="1732086"/>
          </a:xfrm>
        </p:spPr>
        <p:txBody>
          <a:bodyPr/>
          <a:lstStyle/>
          <a:p>
            <a:r>
              <a:rPr lang="ru-RU" dirty="0" smtClean="0"/>
              <a:t>Прикладная гимнастика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468" y="2338624"/>
            <a:ext cx="6400800" cy="1262705"/>
          </a:xfrm>
        </p:spPr>
        <p:txBody>
          <a:bodyPr/>
          <a:lstStyle/>
          <a:p>
            <a:r>
              <a:rPr lang="ru-RU" dirty="0" smtClean="0"/>
              <a:t>Цель: популяризировать уроки гимнастики.  Привлечь к занятиям детей с ослабленным здоровьем.</a:t>
            </a:r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9" t="20226" r="16667" b="7204"/>
          <a:stretch/>
        </p:blipFill>
        <p:spPr>
          <a:xfrm>
            <a:off x="7025054" y="202223"/>
            <a:ext cx="4844561" cy="64610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9" t="17320" r="1369" b="28167"/>
          <a:stretch/>
        </p:blipFill>
        <p:spPr>
          <a:xfrm>
            <a:off x="1289124" y="3331647"/>
            <a:ext cx="4422360" cy="3214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47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5817"/>
            <a:ext cx="8534400" cy="1507067"/>
          </a:xfrm>
        </p:spPr>
        <p:txBody>
          <a:bodyPr/>
          <a:lstStyle/>
          <a:p>
            <a:r>
              <a:rPr lang="ru-RU" dirty="0" smtClean="0"/>
              <a:t>Упражнения подходят даже не подготовленным детям.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7" t="18096" r="21582"/>
          <a:stretch/>
        </p:blipFill>
        <p:spPr>
          <a:xfrm>
            <a:off x="436097" y="1870241"/>
            <a:ext cx="5489918" cy="4632618"/>
          </a:xfrm>
        </p:spPr>
      </p:pic>
      <p:sp>
        <p:nvSpPr>
          <p:cNvPr id="4" name="Прямоугольник 3"/>
          <p:cNvSpPr/>
          <p:nvPr/>
        </p:nvSpPr>
        <p:spPr>
          <a:xfrm>
            <a:off x="5926015" y="5574294"/>
            <a:ext cx="60403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/>
              <a:t>Разному возрасту </a:t>
            </a:r>
          </a:p>
        </p:txBody>
      </p:sp>
      <p:pic>
        <p:nvPicPr>
          <p:cNvPr id="8" name="Объект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93" b="18565"/>
          <a:stretch/>
        </p:blipFill>
        <p:spPr>
          <a:xfrm>
            <a:off x="6599506" y="1296388"/>
            <a:ext cx="5181524" cy="387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09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6794" y="0"/>
            <a:ext cx="5545016" cy="1507067"/>
          </a:xfrm>
        </p:spPr>
        <p:txBody>
          <a:bodyPr/>
          <a:lstStyle/>
          <a:p>
            <a:r>
              <a:rPr lang="ru-RU" dirty="0" smtClean="0"/>
              <a:t>Разной подготовке.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9" t="20866" r="11714" b="16708"/>
          <a:stretch/>
        </p:blipFill>
        <p:spPr>
          <a:xfrm>
            <a:off x="1195754" y="2152357"/>
            <a:ext cx="3615397" cy="379827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1810" y="182881"/>
            <a:ext cx="4490818" cy="598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39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436" y="188249"/>
            <a:ext cx="8534400" cy="1049512"/>
          </a:xfrm>
        </p:spPr>
        <p:txBody>
          <a:bodyPr/>
          <a:lstStyle/>
          <a:p>
            <a:r>
              <a:rPr lang="ru-RU" dirty="0" smtClean="0"/>
              <a:t>Как силовая подготовка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34" t="16873" r="17137"/>
          <a:stretch/>
        </p:blipFill>
        <p:spPr>
          <a:xfrm>
            <a:off x="7395411" y="94543"/>
            <a:ext cx="3465094" cy="658426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8" t="15056" r="10979"/>
          <a:stretch/>
        </p:blipFill>
        <p:spPr>
          <a:xfrm>
            <a:off x="890582" y="1013406"/>
            <a:ext cx="3735013" cy="5686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76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75</TotalTime>
  <Words>31</Words>
  <Application>Microsoft Office PowerPoint</Application>
  <PresentationFormat>Широкоэкранный</PresentationFormat>
  <Paragraphs>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Century Gothic</vt:lpstr>
      <vt:lpstr>Wingdings 3</vt:lpstr>
      <vt:lpstr>Сектор</vt:lpstr>
      <vt:lpstr>Прикладная гимнастика </vt:lpstr>
      <vt:lpstr>Упражнения подходят даже не подготовленным детям.</vt:lpstr>
      <vt:lpstr>Разной подготовке.</vt:lpstr>
      <vt:lpstr>Как силовая подготовка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Тропников Валерий</dc:creator>
  <cp:lastModifiedBy>iRU</cp:lastModifiedBy>
  <cp:revision>18</cp:revision>
  <dcterms:created xsi:type="dcterms:W3CDTF">2023-05-10T05:29:16Z</dcterms:created>
  <dcterms:modified xsi:type="dcterms:W3CDTF">2023-06-14T09:16:36Z</dcterms:modified>
</cp:coreProperties>
</file>