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6753394-1EB7-36AF-C2D6-8CDB932C9C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3365942-002D-AF7B-E39F-FF88426A36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EA91172-54DE-C302-9888-4EE52F232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FD8B-6FBD-45CB-A03B-20E660885568}" type="datetimeFigureOut">
              <a:rPr lang="ru-RU" smtClean="0"/>
              <a:t>чт 15.06.23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D8D8033-E418-B227-5A18-DBB6BB305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1DA5321-D3F9-000F-D3C0-D5A27A394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6F2-E2EB-4EBC-91C5-1F3DE3119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252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61BCBD5-1141-9365-E8B5-F0FA74A76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C5EE868-5DA5-FC19-79CE-1F657914C1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35C9C75-0211-33D8-A629-B73C6A935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FD8B-6FBD-45CB-A03B-20E660885568}" type="datetimeFigureOut">
              <a:rPr lang="ru-RU" smtClean="0"/>
              <a:t>чт 15.06.23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1BD4E76-4F71-5BA2-3018-51C21236B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2D35091-C892-6E2D-6674-B0FF55E3C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6F2-E2EB-4EBC-91C5-1F3DE3119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802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AFADD66-9BC1-94D5-A206-CCF3A4B6BB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A7D2D9D-099B-F7FA-8355-F930207BC9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83790D5-8E47-51C6-6432-71FF68B48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FD8B-6FBD-45CB-A03B-20E660885568}" type="datetimeFigureOut">
              <a:rPr lang="ru-RU" smtClean="0"/>
              <a:t>чт 15.06.23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CE30C3D-FA8C-E0FB-CA94-2BD2D5471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59AB319-541A-0961-185F-A795CE03A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6F2-E2EB-4EBC-91C5-1F3DE3119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449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40E00C-C7BD-F83D-7FE4-651364304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48B9B69-0043-B1B1-A9E5-A24332A9D8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2A740F7-3FFF-0E9D-CF6E-6FB11F5E1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FD8B-6FBD-45CB-A03B-20E660885568}" type="datetimeFigureOut">
              <a:rPr lang="ru-RU" smtClean="0"/>
              <a:t>чт 15.06.23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1AE1B4C-46A6-E08F-81AC-7A165E148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2EFB0A0-678B-3FD0-8354-96633275D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6F2-E2EB-4EBC-91C5-1F3DE3119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455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F36799F-FF43-3D3A-AEAD-B6D3D94AB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D3B5731-FF8A-8CEF-CABF-FDFA191D2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AAC585D-3BEF-9347-B755-7ECCC12C3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FD8B-6FBD-45CB-A03B-20E660885568}" type="datetimeFigureOut">
              <a:rPr lang="ru-RU" smtClean="0"/>
              <a:t>чт 15.06.23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735426B-2078-5F65-82DD-3E6D0B0A0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E99BDD5-5DF4-2269-E7B1-92671E003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6F2-E2EB-4EBC-91C5-1F3DE3119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473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5CB82D4-8EE5-7C33-81D2-1434B0AE2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6F3537A-F060-D620-063C-C9B148DFBA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214A802-8D53-ED60-9BFE-C52087149F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5439779-1B1A-0A0D-9756-AA348867D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FD8B-6FBD-45CB-A03B-20E660885568}" type="datetimeFigureOut">
              <a:rPr lang="ru-RU" smtClean="0"/>
              <a:t>чт 15.06.23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B19AA5B-C89C-B018-661B-2A1BD8D3D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C0F3775-9179-9F6A-7BCB-CA6E91927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6F2-E2EB-4EBC-91C5-1F3DE3119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847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852803-D650-E119-EB08-CD504FD12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5E8752F-86EE-0DD7-CF67-7D0F144BE8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D851299-62DE-6B2E-7620-00582AF9B8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5DE3B529-92C3-7837-A68E-3ECF5C7A69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4A7325D-F57F-475F-BAE3-163DB5769C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046DBF24-3133-78D5-EE37-8B1CB9B80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FD8B-6FBD-45CB-A03B-20E660885568}" type="datetimeFigureOut">
              <a:rPr lang="ru-RU" smtClean="0"/>
              <a:t>чт 15.06.23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CE62EA0-38BF-5030-28C7-FF7BD9C0A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DDB35B6-D6DC-BC80-9072-C49B76A29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6F2-E2EB-4EBC-91C5-1F3DE3119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47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89D4FF-DF49-D78F-DF3A-396B277EB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E877E7F7-56A7-4E3C-00F4-324F8B164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FD8B-6FBD-45CB-A03B-20E660885568}" type="datetimeFigureOut">
              <a:rPr lang="ru-RU" smtClean="0"/>
              <a:t>чт 15.06.23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1A78AAD-C1C0-DE5C-9188-4FD07032A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CAFB3854-1442-A2B1-1ED9-AF182F69D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6F2-E2EB-4EBC-91C5-1F3DE3119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469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FAB2B75A-4344-8A1B-2FEF-E0DC4F4B6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FD8B-6FBD-45CB-A03B-20E660885568}" type="datetimeFigureOut">
              <a:rPr lang="ru-RU" smtClean="0"/>
              <a:t>чт 15.06.23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8327580-5591-561A-0A84-AB055B84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3BB9D2F2-A1E2-DBB6-9A21-E096BD2E9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6F2-E2EB-4EBC-91C5-1F3DE3119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632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28FA409-4010-6DAA-4DF2-0E022354B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0D5B8DF-7494-E2FB-2F10-2A31EB36F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5D7A384-C10B-D3CD-170D-C2B034ED74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23088B3-5A6F-946E-B2F7-D3BEB547D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FD8B-6FBD-45CB-A03B-20E660885568}" type="datetimeFigureOut">
              <a:rPr lang="ru-RU" smtClean="0"/>
              <a:t>чт 15.06.23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AF9802F-B91E-9880-88EB-03B9F1E32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C98BD3F-7720-101A-CB9F-AD08521AB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6F2-E2EB-4EBC-91C5-1F3DE3119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424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BA007B8-A000-321F-9511-9A25F6009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621A9134-0481-C38A-DB22-C2604BDEF6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7B3D199-4951-247A-E057-2536453C1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2F88498-3ED3-D90F-8675-FC8B893E0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AFD8B-6FBD-45CB-A03B-20E660885568}" type="datetimeFigureOut">
              <a:rPr lang="ru-RU" smtClean="0"/>
              <a:t>чт 15.06.23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92CCF46-AC4D-8BC0-F410-6B46B19D4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93606F1-93CE-9426-7D28-A0F0074C2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26F2-E2EB-4EBC-91C5-1F3DE3119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428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CEF033-FEEB-57E0-6FA0-2B748C791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BF4D8AB-2A31-B75E-DCA2-DD611473F5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A4A2270-FE52-F2DD-C18F-18D0E9CB71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AFD8B-6FBD-45CB-A03B-20E660885568}" type="datetimeFigureOut">
              <a:rPr lang="ru-RU" smtClean="0"/>
              <a:t>чт 15.06.23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A754AC6-EB95-3901-3300-A1695EC65E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7084A22-B29B-2493-F683-FFBE251844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326F2-E2EB-4EBC-91C5-1F3DE3119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114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948DCB-99F5-626C-EFEB-C9C58639F7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Закон сохранения внутренней энергии. Уравнение теплового баланса.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130" y="5131874"/>
            <a:ext cx="9144000" cy="534830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/>
              <a:t>Яковлева Е.П.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70805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09A3C36-9F93-9441-2A0A-A884BD792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Домашнее задание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DD3EC2E-7AB5-5D41-1315-D63D3B35C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688273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Конспект – учить</a:t>
            </a:r>
          </a:p>
          <a:p>
            <a:pPr marL="0" indent="0">
              <a:buNone/>
            </a:pPr>
            <a:r>
              <a:rPr lang="ru-RU" sz="3600" dirty="0"/>
              <a:t>Задача: в ведро налита вода массой 5 кг, температура которой 9 °С.</a:t>
            </a:r>
          </a:p>
          <a:p>
            <a:pPr marL="0" indent="0">
              <a:buNone/>
            </a:pPr>
            <a:r>
              <a:rPr lang="ru-RU" sz="3600" dirty="0"/>
              <a:t>Сколько кипятка надо долить в ведро, чтобы температура воды стала равной 30 °С?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148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225" y="107548"/>
            <a:ext cx="10515600" cy="92276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Повторение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3C3A404B-E84B-2FDB-C1F2-5E15D90C02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1480" y="940158"/>
            <a:ext cx="10039652" cy="5793687"/>
          </a:xfrm>
        </p:spPr>
      </p:pic>
    </p:spTree>
    <p:extLst>
      <p:ext uri="{BB962C8B-B14F-4D97-AF65-F5344CB8AC3E}">
        <p14:creationId xmlns:p14="http://schemas.microsoft.com/office/powerpoint/2010/main" val="1699788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A339C09B-944F-86C7-3C26-ED941BEADE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1673" y="1165366"/>
            <a:ext cx="10249148" cy="5019329"/>
          </a:xfrm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91225" y="107548"/>
            <a:ext cx="10515600" cy="92276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Повторение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623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E67A19FF-21A7-232B-2566-E933B4194E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9700" y="1030310"/>
            <a:ext cx="10103113" cy="4437178"/>
          </a:xfrm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91225" y="107548"/>
            <a:ext cx="10515600" cy="92276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Повторение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937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209D2A4-D3D4-1D2C-459B-5CC04F52E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862" y="1602297"/>
            <a:ext cx="10948331" cy="46055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l-GR" sz="4400" dirty="0">
                <a:solidFill>
                  <a:srgbClr val="FF0000"/>
                </a:solidFill>
              </a:rPr>
              <a:t>Δ</a:t>
            </a:r>
            <a:r>
              <a:rPr lang="en-US" sz="4400" dirty="0">
                <a:solidFill>
                  <a:srgbClr val="FF0000"/>
                </a:solidFill>
              </a:rPr>
              <a:t>U = A + Q</a:t>
            </a:r>
            <a:endParaRPr lang="ru-RU" sz="44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4400" dirty="0">
                <a:solidFill>
                  <a:srgbClr val="FF0000"/>
                </a:solidFill>
              </a:rPr>
              <a:t> А = 0 и Q = 0</a:t>
            </a:r>
          </a:p>
          <a:p>
            <a:pPr marL="0" indent="0" algn="ctr">
              <a:buNone/>
            </a:pPr>
            <a:r>
              <a:rPr lang="ru-RU" sz="4400" dirty="0">
                <a:solidFill>
                  <a:srgbClr val="FF0000"/>
                </a:solidFill>
              </a:rPr>
              <a:t> Поэтому ΔU = 0.</a:t>
            </a:r>
          </a:p>
        </p:txBody>
      </p:sp>
    </p:spTree>
    <p:extLst>
      <p:ext uri="{BB962C8B-B14F-4D97-AF65-F5344CB8AC3E}">
        <p14:creationId xmlns:p14="http://schemas.microsoft.com/office/powerpoint/2010/main" val="3508288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98FD8E67-6458-9E82-E0CC-F1643C534F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4032" y="279738"/>
            <a:ext cx="9039319" cy="4661478"/>
          </a:xfrm>
        </p:spPr>
      </p:pic>
    </p:spTree>
    <p:extLst>
      <p:ext uri="{BB962C8B-B14F-4D97-AF65-F5344CB8AC3E}">
        <p14:creationId xmlns:p14="http://schemas.microsoft.com/office/powerpoint/2010/main" val="4275376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2F7BDEDA-8E75-E34D-6A71-0C082CBA72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0786" y="124974"/>
            <a:ext cx="10028792" cy="6054867"/>
          </a:xfrm>
        </p:spPr>
      </p:pic>
    </p:spTree>
    <p:extLst>
      <p:ext uri="{BB962C8B-B14F-4D97-AF65-F5344CB8AC3E}">
        <p14:creationId xmlns:p14="http://schemas.microsoft.com/office/powerpoint/2010/main" val="1284003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A4DB1EF9-BC37-B29A-2E6D-98152BD8A5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410"/>
          <a:stretch/>
        </p:blipFill>
        <p:spPr>
          <a:xfrm>
            <a:off x="929724" y="0"/>
            <a:ext cx="10143744" cy="6438404"/>
          </a:xfrm>
        </p:spPr>
      </p:pic>
    </p:spTree>
    <p:extLst>
      <p:ext uri="{BB962C8B-B14F-4D97-AF65-F5344CB8AC3E}">
        <p14:creationId xmlns:p14="http://schemas.microsoft.com/office/powerpoint/2010/main" val="2095156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C6B83D0-23FE-B851-39AB-FB8349C94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8067" y="340009"/>
            <a:ext cx="8439771" cy="632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0293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72</Words>
  <Application>Microsoft Office PowerPoint</Application>
  <PresentationFormat>Широкоэкранный</PresentationFormat>
  <Paragraphs>12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Закон сохранения внутренней энергии. Уравнение теплового баланса.</vt:lpstr>
      <vt:lpstr>Повторение</vt:lpstr>
      <vt:lpstr>Повторение</vt:lpstr>
      <vt:lpstr>Повторение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Елизавета Яковлева</dc:creator>
  <cp:lastModifiedBy>User</cp:lastModifiedBy>
  <cp:revision>2</cp:revision>
  <dcterms:created xsi:type="dcterms:W3CDTF">2022-09-22T20:49:48Z</dcterms:created>
  <dcterms:modified xsi:type="dcterms:W3CDTF">2023-06-15T05:51:58Z</dcterms:modified>
</cp:coreProperties>
</file>