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5" r:id="rId7"/>
    <p:sldId id="264" r:id="rId8"/>
    <p:sldId id="263" r:id="rId9"/>
    <p:sldId id="262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4" y="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ge-ok.ru/2012/04/03/lineynaya-funktsiya-i-ee-grafi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clever.org/book/linejnaya-funktsiy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43608" y="1628800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7030A0"/>
                </a:solidFill>
                <a:latin typeface="Bookman Old Style" pitchFamily="18" charset="0"/>
              </a:rPr>
              <a:t>Линейное уравнение </a:t>
            </a:r>
          </a:p>
          <a:p>
            <a:pPr algn="ctr"/>
            <a:r>
              <a:rPr lang="ru-RU" sz="3600" b="1" i="1" dirty="0">
                <a:solidFill>
                  <a:srgbClr val="7030A0"/>
                </a:solidFill>
                <a:latin typeface="Bookman Old Style" pitchFamily="18" charset="0"/>
              </a:rPr>
              <a:t>с одной переменной </a:t>
            </a:r>
          </a:p>
          <a:p>
            <a:pPr algn="ctr"/>
            <a:endParaRPr lang="ru-RU" sz="36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400506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587727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47667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BB2552-D05E-4C4F-A386-4735DF211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chemeClr val="accent4"/>
                </a:solidFill>
              </a:rPr>
              <a:t>Учитель математики МОУ СОШ №4</a:t>
            </a:r>
          </a:p>
          <a:p>
            <a:pPr algn="r"/>
            <a:r>
              <a:rPr lang="ru-RU" sz="2400" dirty="0" err="1">
                <a:solidFill>
                  <a:schemeClr val="accent4"/>
                </a:solidFill>
              </a:rPr>
              <a:t>г.о</a:t>
            </a:r>
            <a:r>
              <a:rPr lang="ru-RU" sz="2400" dirty="0">
                <a:solidFill>
                  <a:schemeClr val="accent4"/>
                </a:solidFill>
              </a:rPr>
              <a:t>. Орехово-Зуево</a:t>
            </a:r>
          </a:p>
          <a:p>
            <a:pPr algn="r"/>
            <a:r>
              <a:rPr lang="ru-RU" sz="2400" dirty="0">
                <a:solidFill>
                  <a:schemeClr val="accent4"/>
                </a:solidFill>
              </a:rPr>
              <a:t>Бойкова А.С.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11560" y="1052736"/>
            <a:ext cx="784887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Использованные ресурсы:</a:t>
            </a:r>
          </a:p>
          <a:p>
            <a:endParaRPr lang="ru-RU" sz="2000" b="1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en-US" sz="2000" dirty="0">
                <a:hlinkClick r:id="rId3"/>
              </a:rPr>
              <a:t>https://ege-ok.ru/2012/04/03/lineynaya-funktsiya-i-ee-grafik</a:t>
            </a:r>
            <a:endParaRPr lang="ru-RU" sz="2000" dirty="0"/>
          </a:p>
          <a:p>
            <a:endParaRPr lang="ru-RU" sz="2000" dirty="0"/>
          </a:p>
          <a:p>
            <a:r>
              <a:rPr lang="en-US" sz="2000" dirty="0">
                <a:hlinkClick r:id="rId4"/>
              </a:rPr>
              <a:t>https://youclever.org/book/linejnaya-funktsiya</a:t>
            </a:r>
            <a:r>
              <a:rPr lang="ru-RU" sz="2000" dirty="0"/>
              <a:t> </a:t>
            </a:r>
          </a:p>
          <a:p>
            <a:endParaRPr lang="ru-RU" sz="2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11560" y="620688"/>
            <a:ext cx="78488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  <a:p>
            <a:endParaRPr lang="ru-RU" sz="2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17409" name="Picture 1" descr="C:\Users\яся\Desktop\11 кл\9 КЛАСС\Зачеты\855648ade5c85b32376f6741dbe365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5"/>
            <a:ext cx="3766018" cy="5380027"/>
          </a:xfrm>
          <a:prstGeom prst="rect">
            <a:avLst/>
          </a:prstGeom>
          <a:noFill/>
        </p:spPr>
      </p:pic>
      <p:pic>
        <p:nvPicPr>
          <p:cNvPr id="17410" name="Picture 2" descr="C:\Users\яся\Desktop\11 кл\9 КЛАСС\Зачеты\alg_uravneni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692696"/>
            <a:ext cx="3810000" cy="539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11560" y="105273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/>
          </a:p>
          <a:p>
            <a:endParaRPr lang="ru-RU" sz="2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32770" name="Picture 2" descr="http://900igr.net/up/datas/246198/008.jpg"/>
          <p:cNvPicPr>
            <a:picLocks noChangeAspect="1" noChangeArrowheads="1"/>
          </p:cNvPicPr>
          <p:nvPr/>
        </p:nvPicPr>
        <p:blipFill>
          <a:blip r:embed="rId3" cstate="print"/>
          <a:srcRect l="6564" r="6227" b="8728"/>
          <a:stretch>
            <a:fillRect/>
          </a:stretch>
        </p:blipFill>
        <p:spPr bwMode="auto">
          <a:xfrm>
            <a:off x="1259632" y="548680"/>
            <a:ext cx="669674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3568" y="476672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Алгоритм решения линейного уравнения</a:t>
            </a:r>
          </a:p>
        </p:txBody>
      </p:sp>
      <p:pic>
        <p:nvPicPr>
          <p:cNvPr id="16392" name="Picture 8" descr="https://fs00.infourok.ru/images/doc/273/278937/hello_html_10ed650a.png"/>
          <p:cNvPicPr>
            <a:picLocks noChangeAspect="1" noChangeArrowheads="1"/>
          </p:cNvPicPr>
          <p:nvPr/>
        </p:nvPicPr>
        <p:blipFill>
          <a:blip r:embed="rId3" cstate="print"/>
          <a:srcRect t="4949"/>
          <a:stretch>
            <a:fillRect/>
          </a:stretch>
        </p:blipFill>
        <p:spPr bwMode="auto">
          <a:xfrm>
            <a:off x="395536" y="908720"/>
            <a:ext cx="8208912" cy="5532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467544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1560" y="692696"/>
            <a:ext cx="8532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pic>
        <p:nvPicPr>
          <p:cNvPr id="31748" name="Picture 4" descr="http://xn--d1ababeji4aplhbqk6k.xn--p1ai/Kirill/123/152.jpg"/>
          <p:cNvPicPr>
            <a:picLocks noChangeAspect="1" noChangeArrowheads="1"/>
          </p:cNvPicPr>
          <p:nvPr/>
        </p:nvPicPr>
        <p:blipFill>
          <a:blip r:embed="rId3" cstate="print"/>
          <a:srcRect l="14141" t="31689" r="29293" b="35784"/>
          <a:stretch>
            <a:fillRect/>
          </a:stretch>
        </p:blipFill>
        <p:spPr bwMode="auto">
          <a:xfrm>
            <a:off x="1654434" y="1556791"/>
            <a:ext cx="6301942" cy="326350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54868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Линейное уравнение 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с дробными коэффициентами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467544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1560" y="692696"/>
            <a:ext cx="8532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0466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rgbClr val="7030A0"/>
                </a:solidFill>
                <a:latin typeface="Bookman Old Style" pitchFamily="18" charset="0"/>
              </a:rPr>
              <a:t>Разноуровневые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 задания</a:t>
            </a:r>
          </a:p>
        </p:txBody>
      </p:sp>
      <p:pic>
        <p:nvPicPr>
          <p:cNvPr id="37890" name="Picture 2" descr="https://doc4web.ru/uploads/files/66/66183/hello_html_m4e9f08a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836712"/>
            <a:ext cx="5578202" cy="5212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467544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1560" y="692696"/>
            <a:ext cx="8532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pic>
        <p:nvPicPr>
          <p:cNvPr id="2" name="Picture 2" descr="C:\Users\яся\Desktop\11 кл\9 КЛАСС\Зачеты\img12.jpg"/>
          <p:cNvPicPr>
            <a:picLocks noChangeAspect="1" noChangeArrowheads="1"/>
          </p:cNvPicPr>
          <p:nvPr/>
        </p:nvPicPr>
        <p:blipFill>
          <a:blip r:embed="rId3" cstate="print"/>
          <a:srcRect l="5113" t="42692" r="6688" b="6951"/>
          <a:stretch>
            <a:fillRect/>
          </a:stretch>
        </p:blipFill>
        <p:spPr bwMode="auto">
          <a:xfrm>
            <a:off x="755576" y="1556792"/>
            <a:ext cx="7567063" cy="3240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76470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Задания для самостоятельного решения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90" name="Picture 6" descr="C:\Users\яся\Desktop\11 кл\9 КЛАСС\Зачеты\61075_html_m22908d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052736"/>
            <a:ext cx="6837816" cy="489654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115616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Bookman Old Style" pitchFamily="18" charset="0"/>
              </a:rPr>
              <a:t>Проверь свои знания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komus.ru/medias/sys_master/root/hec/h80/9376007913502.jpg"/>
          <p:cNvSpPr>
            <a:spLocks noChangeAspect="1" noChangeArrowheads="1"/>
          </p:cNvSpPr>
          <p:nvPr/>
        </p:nvSpPr>
        <p:spPr bwMode="auto">
          <a:xfrm>
            <a:off x="155575" y="-2895600"/>
            <a:ext cx="6038850" cy="603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-media-cache-ak0.pinimg.com/564x/1d/72/5b/1d725be1a3c3475042a8a6b4d4766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7990" y="-1158010"/>
            <a:ext cx="6858000" cy="9174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04664"/>
            <a:ext cx="8280920" cy="6048672"/>
          </a:xfrm>
          <a:prstGeom prst="roundRect">
            <a:avLst/>
          </a:prstGeo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15616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Bookman Old Style" pitchFamily="18" charset="0"/>
              </a:rPr>
              <a:t>Проверь свои знания</a:t>
            </a:r>
          </a:p>
        </p:txBody>
      </p:sp>
      <p:pic>
        <p:nvPicPr>
          <p:cNvPr id="34818" name="Picture 2" descr="https://ds04.infourok.ru/uploads/ex/0724/000bee03-87227deb/hello_html_7e8e67d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8064896" cy="327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64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Bookman Old Style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ЩЕГОЛЕВА</dc:creator>
  <cp:lastModifiedBy>Antonina</cp:lastModifiedBy>
  <cp:revision>20</cp:revision>
  <dcterms:created xsi:type="dcterms:W3CDTF">2018-02-17T15:39:53Z</dcterms:created>
  <dcterms:modified xsi:type="dcterms:W3CDTF">2023-06-15T19:22:39Z</dcterms:modified>
</cp:coreProperties>
</file>