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704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56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00653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7406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950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1335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5551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1526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1274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26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6001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451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843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282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432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8538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643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43C92FB-4DEA-4CA2-B176-27CEFA0B0AB5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FF1FCDD-5E11-4224-B4A2-16E6C987AB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643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  <p:sldLayoutId id="214748372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1944" y="1538515"/>
            <a:ext cx="7170056" cy="1814285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Отчет о проделанной работе по </a:t>
            </a:r>
            <a:r>
              <a:rPr lang="ru-RU" sz="3200" dirty="0" smtClean="0">
                <a:solidFill>
                  <a:srgbClr val="FF0000"/>
                </a:solidFill>
              </a:rPr>
              <a:t>проекту: 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«Будущих родителей растим с детства»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768436"/>
            <a:ext cx="6815669" cy="1704109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Воспитатель : </a:t>
            </a:r>
            <a:r>
              <a:rPr lang="ru-RU" dirty="0">
                <a:solidFill>
                  <a:srgbClr val="FF0000"/>
                </a:solidFill>
              </a:rPr>
              <a:t>Сергеева З. А. </a:t>
            </a:r>
          </a:p>
          <a:p>
            <a:pPr algn="r"/>
            <a:r>
              <a:rPr lang="ru-RU" dirty="0">
                <a:solidFill>
                  <a:srgbClr val="FF0000"/>
                </a:solidFill>
              </a:rPr>
              <a:t>МБДОУ «Детский сад №13 «Теремок» </a:t>
            </a:r>
          </a:p>
          <a:p>
            <a:pPr algn="r"/>
            <a:r>
              <a:rPr lang="ru-RU" dirty="0">
                <a:solidFill>
                  <a:srgbClr val="FF0000"/>
                </a:solidFill>
              </a:rPr>
              <a:t>г. Новочебоксарск Чувашская </a:t>
            </a:r>
            <a:r>
              <a:rPr lang="ru-RU" dirty="0" smtClean="0">
                <a:solidFill>
                  <a:srgbClr val="FF0000"/>
                </a:solidFill>
              </a:rPr>
              <a:t>Республика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2022 -2023 учебный год 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483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rgbClr val="FF0000"/>
                </a:solidFill>
              </a:rPr>
              <a:t>Цель</a:t>
            </a:r>
            <a:r>
              <a:rPr lang="ru-RU" sz="2200" dirty="0" smtClean="0"/>
              <a:t>: Создание единого образовательного пространства для формирования представлений об ответственном </a:t>
            </a:r>
            <a:r>
              <a:rPr lang="ru-RU" sz="2200" dirty="0" err="1" smtClean="0"/>
              <a:t>родительстве</a:t>
            </a:r>
            <a:r>
              <a:rPr lang="ru-RU" sz="2200" dirty="0" smtClean="0"/>
              <a:t>, среди всех участников воспитательного процесса (дети-родители-педагоги), через просветительскую работу.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255" y="2556932"/>
            <a:ext cx="10321636" cy="3649904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Задачи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dirty="0" smtClean="0"/>
              <a:t>1.	Создать условия для методического и психолого-педагогического сопровождения   воспитания ребенка (начиная с рождения), в части  личностных взаимоотношений с родителями.</a:t>
            </a:r>
          </a:p>
          <a:p>
            <a:pPr algn="ctr"/>
            <a:r>
              <a:rPr lang="ru-RU" dirty="0" smtClean="0"/>
              <a:t>2.	Способствовать освоению членами семей и педагогами, инновационных  приемов, игровых технологий, и т.п. для формирования у детей начальных основ, качеств и компетенций ответственных супругов и просвещенных родителей.</a:t>
            </a:r>
          </a:p>
          <a:p>
            <a:pPr algn="ctr"/>
            <a:r>
              <a:rPr lang="ru-RU" dirty="0" smtClean="0"/>
              <a:t>3.	Выявлять, распространять, пропагандировать позитивный опыт семейного воспитания через  средства массовой информации, веб-сайты,  конференцсвязь,  онлайн-общение.  </a:t>
            </a:r>
          </a:p>
          <a:p>
            <a:pPr algn="ctr"/>
            <a:r>
              <a:rPr lang="ru-RU" dirty="0" smtClean="0"/>
              <a:t>4.	На основании анализа имеющихся в настоящее время ресурсов (человеческих, материальных, финансовых) разработать систему мероприятий   по реализации проекта, поддержанию и развитию основных аспектов проекта.	</a:t>
            </a:r>
          </a:p>
          <a:p>
            <a:pPr algn="ctr"/>
            <a:r>
              <a:rPr lang="ru-RU" dirty="0" smtClean="0"/>
              <a:t>5.	Содействовать  эффективному  взаимодействию     с социальными партнерами   в интересах семьи, в том числе для  предоставления социально-коррекционной помощи семьям, находящимся  в трудной жизненной ситуации.</a:t>
            </a:r>
          </a:p>
          <a:p>
            <a:pPr algn="ctr"/>
            <a:r>
              <a:rPr lang="ru-RU" dirty="0" smtClean="0"/>
              <a:t>6.	Создать дополнительную площадку на территории учреждения для организации сопутствующих досуговых и консультативно-методических функций, включая   детей, не охваченных дошкольным образованием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58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Ожидаемые результаты от участия в проекте 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1. Получить профессиональные знания в части культуры взаимоотношений между родителем и ребенком.</a:t>
            </a:r>
          </a:p>
          <a:p>
            <a:pPr algn="ctr"/>
            <a:r>
              <a:rPr lang="ru-RU" dirty="0" smtClean="0"/>
              <a:t>2.	Освоить инновационные приемы, развивающие главные личностные качества ребенка, его природные способности.</a:t>
            </a:r>
          </a:p>
          <a:p>
            <a:pPr algn="ctr"/>
            <a:r>
              <a:rPr lang="ru-RU" dirty="0" smtClean="0"/>
              <a:t>3.	Реализовать план мероприятий по комплексному взаимодействию с семьями воспитанников.</a:t>
            </a:r>
          </a:p>
          <a:p>
            <a:pPr algn="ctr"/>
            <a:r>
              <a:rPr lang="ru-RU" dirty="0" smtClean="0"/>
              <a:t>4. Обогащение предметной развивающей среды новыми пособиями и игровым материалом</a:t>
            </a:r>
          </a:p>
        </p:txBody>
      </p:sp>
    </p:spTree>
    <p:extLst>
      <p:ext uri="{BB962C8B-B14F-4D97-AF65-F5344CB8AC3E}">
        <p14:creationId xmlns:p14="http://schemas.microsoft.com/office/powerpoint/2010/main" val="2550346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220" y="926042"/>
            <a:ext cx="3932237" cy="111397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Будущий родитель»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134" y="1044895"/>
            <a:ext cx="2880000" cy="2161033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447902" y="2151642"/>
            <a:ext cx="3932237" cy="3811588"/>
          </a:xfrm>
        </p:spPr>
        <p:txBody>
          <a:bodyPr/>
          <a:lstStyle/>
          <a:p>
            <a:pPr algn="ctr"/>
            <a:r>
              <a:rPr lang="ru-RU" dirty="0" smtClean="0"/>
              <a:t>Целью данного занятия явилось погружение детей в тему проекта «Будущих родителей растим с детства» через формирование положительного образа семьи, настоящей и будущей.  Сюрпризным моментом стал появление плачущего в коляске ребенка. Перед детьми стала проблема: «Как успокоить ребенка?», «Где находится и какая у него семья?».   Ответы на поставленные вопросы дети находили через игровые упражнения: «Если бы вы были родителями», «Четвертый лишний», «Моделирование семьи».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457" y="3800739"/>
            <a:ext cx="2880000" cy="2162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7457" y="1070396"/>
            <a:ext cx="2880000" cy="2162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7068" y="3800738"/>
            <a:ext cx="2880000" cy="216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5346" y="1080358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Увлекательное путешествие в будущее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985" y="976883"/>
            <a:ext cx="2880000" cy="2161033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558041" cy="38115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Целью второго занятия стала организация образовательной ситуации для уточнения представления детей о понятиях «семья», «родственники», «род семьи», «</a:t>
            </a:r>
            <a:r>
              <a:rPr lang="ru-RU" dirty="0" err="1" smtClean="0"/>
              <a:t>поколение».В</a:t>
            </a:r>
            <a:r>
              <a:rPr lang="ru-RU" dirty="0" smtClean="0"/>
              <a:t> ходе занятия дети отправились в гости к малышу, которому помогли приобрести семью в прошлый раз.  Они узнали, что он счастлив в этой семье, она у него </a:t>
            </a:r>
            <a:r>
              <a:rPr lang="ru-RU" dirty="0" err="1" smtClean="0"/>
              <a:t>большая.На</a:t>
            </a:r>
            <a:r>
              <a:rPr lang="ru-RU" dirty="0" smtClean="0"/>
              <a:t> макете семьи малыша провели беседу «Моя большая семья», чтобы хорошо знать своих родных, родственников и предков и составили модель своего рода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025" y="975425"/>
            <a:ext cx="2880000" cy="21624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2025" y="3853179"/>
            <a:ext cx="2880000" cy="21624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34985" y="3853179"/>
            <a:ext cx="2880000" cy="216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83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008" y="939573"/>
            <a:ext cx="3505199" cy="97631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Третье занятие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858" t="8849" r="13518" b="24890"/>
          <a:stretch/>
        </p:blipFill>
        <p:spPr>
          <a:xfrm>
            <a:off x="8326581" y="1967345"/>
            <a:ext cx="2701637" cy="3241964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>
          <a:xfrm>
            <a:off x="1091369" y="2164671"/>
            <a:ext cx="3644838" cy="4262436"/>
          </a:xfrm>
        </p:spPr>
        <p:txBody>
          <a:bodyPr/>
          <a:lstStyle/>
          <a:p>
            <a:pPr algn="ctr"/>
            <a:r>
              <a:rPr lang="ru-RU" dirty="0" smtClean="0"/>
              <a:t>Данное занятие научило детей актуализировать представления об основных отличительных свойствах и качествах детей (возраст, пол, характер, ведущий вид деятельности), способствовало развитию умения понимать причины ссор и возникающие при этом чувства, стимулировало интерес к теме </a:t>
            </a:r>
            <a:r>
              <a:rPr lang="ru-RU" dirty="0" err="1" smtClean="0"/>
              <a:t>родительства</a:t>
            </a:r>
            <a:r>
              <a:rPr lang="ru-RU" dirty="0" smtClean="0"/>
              <a:t>. Процесс освоения данных задач прошел через игровые упражнения: с квадратами, «Выбери игру», «Характер можно потрогать» и «Давай мириться!».</a:t>
            </a:r>
            <a:endParaRPr lang="ru-RU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44" t="9774" r="13196" b="25584"/>
          <a:stretch/>
        </p:blipFill>
        <p:spPr>
          <a:xfrm>
            <a:off x="4974755" y="1877442"/>
            <a:ext cx="2880000" cy="331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96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3618" y="655410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Участие в конкурсе е мотивирующих постеров «Мой ребенок будет классным родителем, потому что…»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346476" y="2891918"/>
            <a:ext cx="2160000" cy="3117938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798454" y="2629389"/>
            <a:ext cx="2160000" cy="312465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431" y="3044318"/>
            <a:ext cx="2160000" cy="31246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2408" y="2498209"/>
            <a:ext cx="2160000" cy="3124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98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2889" y="715932"/>
            <a:ext cx="9732234" cy="1567547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Просмотр  детского спектакля «Как зайчик на маму обиделся» на тему детско-родительских отношений 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221" y="2530222"/>
            <a:ext cx="2880000" cy="21624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931" b="22751"/>
          <a:stretch/>
        </p:blipFill>
        <p:spPr>
          <a:xfrm>
            <a:off x="4772172" y="3236685"/>
            <a:ext cx="2880000" cy="24185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8141" y="2530222"/>
            <a:ext cx="2880000" cy="2162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00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87</TotalTime>
  <Words>352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Отчет о проделанной работе по проекту:   «Будущих родителей растим с детства»</vt:lpstr>
      <vt:lpstr>Цель: Создание единого образовательного пространства для формирования представлений об ответственном родительстве, среди всех участников воспитательного процесса (дети-родители-педагоги), через просветительскую работу.</vt:lpstr>
      <vt:lpstr>Ожидаемые результаты от участия в проекте </vt:lpstr>
      <vt:lpstr>Будущий родитель»</vt:lpstr>
      <vt:lpstr>Увлекательное путешествие в будущее</vt:lpstr>
      <vt:lpstr>Третье занятие </vt:lpstr>
      <vt:lpstr>Участие в конкурсе е мотивирующих постеров «Мой ребенок будет классным родителем, потому что…»</vt:lpstr>
      <vt:lpstr>Просмотр  детского спектакля «Как зайчик на маму обиделся» на тему детско-родительских отношений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Муниципальный проект  «Будущих родителей растим с детства»</dc:title>
  <dc:creator>PC</dc:creator>
  <cp:lastModifiedBy>PC</cp:lastModifiedBy>
  <cp:revision>11</cp:revision>
  <dcterms:created xsi:type="dcterms:W3CDTF">2023-06-14T18:31:41Z</dcterms:created>
  <dcterms:modified xsi:type="dcterms:W3CDTF">2023-06-15T03:42:58Z</dcterms:modified>
</cp:coreProperties>
</file>