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4" r:id="rId8"/>
    <p:sldId id="276" r:id="rId9"/>
    <p:sldId id="266" r:id="rId10"/>
    <p:sldId id="277" r:id="rId11"/>
    <p:sldId id="269" r:id="rId12"/>
    <p:sldId id="278" r:id="rId13"/>
    <p:sldId id="261" r:id="rId14"/>
    <p:sldId id="271" r:id="rId15"/>
    <p:sldId id="270" r:id="rId16"/>
    <p:sldId id="273" r:id="rId17"/>
    <p:sldId id="275" r:id="rId18"/>
    <p:sldId id="272" r:id="rId19"/>
    <p:sldId id="26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65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58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189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123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082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024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212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367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282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19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060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B430E9-8570-4A1B-8BDE-138C2FA39327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B0545-1203-411C-A6E0-41113EC80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7812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0616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721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60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387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earningapps.org/qrcode.php?id=pbrv1b3d2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784" y="331326"/>
            <a:ext cx="5214023" cy="536210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196334" y="5917196"/>
            <a:ext cx="3956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</a:rPr>
              <a:t>Отсканируй </a:t>
            </a:r>
            <a:r>
              <a:rPr lang="en-US" sz="3200" b="1" dirty="0" smtClean="0">
                <a:latin typeface="Times New Roman" panose="02020603050405020304" pitchFamily="18" charset="0"/>
              </a:rPr>
              <a:t>QR-</a:t>
            </a:r>
            <a:r>
              <a:rPr lang="ru-RU" sz="3200" b="1" dirty="0" smtClean="0">
                <a:latin typeface="Times New Roman" panose="02020603050405020304" pitchFamily="18" charset="0"/>
              </a:rPr>
              <a:t>код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0071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14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7057" y="302489"/>
            <a:ext cx="2164375" cy="9169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Ответы: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95616" y="1363538"/>
            <a:ext cx="1117614" cy="503214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-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 +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 -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 +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 +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02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38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642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193" y="612472"/>
            <a:ext cx="3752491" cy="5305245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сё получилось, не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сложностей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63684" y="612473"/>
            <a:ext cx="3752491" cy="530524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всё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получилось, были сложности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916175" y="612473"/>
            <a:ext cx="3752491" cy="530524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получилось, было сложно</a:t>
            </a:r>
            <a:endParaRPr 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2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4754" y="2217315"/>
            <a:ext cx="82871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Спасибо за внимание!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10400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6777" y="1802769"/>
            <a:ext cx="1202522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Рано или поздно всякая правильная математическая идея находит применение в том или ином деле. 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4000" i="1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4000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(А.Н. Крылов)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09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КРЕПОЧКА: Виды линий. Ломан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837" y="3382660"/>
            <a:ext cx="4542197" cy="2295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Рокурин итиро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515" y="3666226"/>
            <a:ext cx="2346384" cy="234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Отрезки — задание. Математика, 3 класс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008"/>
          <a:stretch/>
        </p:blipFill>
        <p:spPr bwMode="auto">
          <a:xfrm>
            <a:off x="2804745" y="302372"/>
            <a:ext cx="5918971" cy="133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72453" y="323165"/>
            <a:ext cx="38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04745" y="3059494"/>
            <a:ext cx="389792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047284" y="3019895"/>
            <a:ext cx="389792" cy="57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074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438" y="888023"/>
            <a:ext cx="7675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«Длина ломаной»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9438" y="2699239"/>
            <a:ext cx="1118674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научиться находить и сравнивать длины ломаной.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6132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21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earningapps.org/qrcode.php?id=ppe4d3m1a2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556" y="215660"/>
            <a:ext cx="5591322" cy="55854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196334" y="5917196"/>
            <a:ext cx="395678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</a:rPr>
              <a:t>Отсканируй </a:t>
            </a:r>
            <a:r>
              <a:rPr lang="en-US" sz="3200" b="1" dirty="0" smtClean="0">
                <a:latin typeface="Times New Roman" panose="02020603050405020304" pitchFamily="18" charset="0"/>
              </a:rPr>
              <a:t>QR-</a:t>
            </a:r>
            <a:r>
              <a:rPr lang="ru-RU" sz="3200" b="1" dirty="0" smtClean="0">
                <a:latin typeface="Times New Roman" panose="02020603050405020304" pitchFamily="18" charset="0"/>
              </a:rPr>
              <a:t>код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32364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1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039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331" y="1348298"/>
            <a:ext cx="12036669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Вспомнить что такое ломаная? 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Узнать, как найти длину ломаной с помощью линейки.</a:t>
            </a:r>
            <a:endParaRPr lang="ru-RU" sz="3200" dirty="0" smtClean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Узнать, как найти длину ломаной с помощью циркуля.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Научиться сравнивать длины ломаных.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Закрепить умение находить, длину ломанной разными способами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79732" y="0"/>
            <a:ext cx="6198577" cy="916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План: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43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388</Words>
  <Application>Microsoft Office PowerPoint</Application>
  <PresentationFormat>Широкоэкранный</PresentationFormat>
  <Paragraphs>56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6</cp:revision>
  <dcterms:created xsi:type="dcterms:W3CDTF">2023-06-15T13:42:58Z</dcterms:created>
  <dcterms:modified xsi:type="dcterms:W3CDTF">2023-06-15T14:48:17Z</dcterms:modified>
</cp:coreProperties>
</file>