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61" r:id="rId4"/>
    <p:sldId id="259" r:id="rId5"/>
    <p:sldId id="260" r:id="rId6"/>
    <p:sldId id="257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352CA52-88B7-406F-9389-D536AD5E8C4A}" v="1199" dt="2023-01-30T16:50:21.31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2" autoAdjust="0"/>
    <p:restoredTop sz="94660"/>
  </p:normalViewPr>
  <p:slideViewPr>
    <p:cSldViewPr snapToGrid="0">
      <p:cViewPr varScale="1">
        <p:scale>
          <a:sx n="97" d="100"/>
          <a:sy n="97" d="100"/>
        </p:scale>
        <p:origin x="114" y="46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2DD7EAA-426F-4ADC-A6EF-7F72DE6EB5A4}" type="doc">
      <dgm:prSet loTypeId="urn:microsoft.com/office/officeart/2016/7/layout/RepeatingBendingProcessNew" loCatId="process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97F21382-01F9-4D87-9B69-544DF67F24DF}">
      <dgm:prSet/>
      <dgm:spPr/>
      <dgm:t>
        <a:bodyPr/>
        <a:lstStyle/>
        <a:p>
          <a:r>
            <a:rPr lang="en-US" b="1"/>
            <a:t>Как пройти регистрацию:</a:t>
          </a:r>
          <a:endParaRPr lang="en-US"/>
        </a:p>
      </dgm:t>
    </dgm:pt>
    <dgm:pt modelId="{7C2F89AF-2E6F-4703-A702-B95E1DFA637A}" type="parTrans" cxnId="{0BE5A821-2435-4A94-BB28-24E9E56B71A7}">
      <dgm:prSet/>
      <dgm:spPr/>
      <dgm:t>
        <a:bodyPr/>
        <a:lstStyle/>
        <a:p>
          <a:endParaRPr lang="en-US"/>
        </a:p>
      </dgm:t>
    </dgm:pt>
    <dgm:pt modelId="{46F38493-9EA0-4954-87A8-5E91536F2EAF}" type="sibTrans" cxnId="{0BE5A821-2435-4A94-BB28-24E9E56B71A7}">
      <dgm:prSet/>
      <dgm:spPr/>
      <dgm:t>
        <a:bodyPr/>
        <a:lstStyle/>
        <a:p>
          <a:endParaRPr lang="en-US"/>
        </a:p>
      </dgm:t>
    </dgm:pt>
    <dgm:pt modelId="{48066F43-20B4-41B2-BA17-1D5FDCDBE0D1}">
      <dgm:prSet/>
      <dgm:spPr/>
      <dgm:t>
        <a:bodyPr/>
        <a:lstStyle/>
        <a:p>
          <a:r>
            <a:rPr lang="en-US"/>
            <a:t>Идем на </a:t>
          </a:r>
          <a:r>
            <a:rPr lang="en-US" b="1"/>
            <a:t>gto</a:t>
          </a:r>
          <a:r>
            <a:rPr lang="en-US"/>
            <a:t>.ru.</a:t>
          </a:r>
        </a:p>
      </dgm:t>
    </dgm:pt>
    <dgm:pt modelId="{B8185C03-844B-4216-BBCD-225D792D4115}" type="parTrans" cxnId="{6CA42882-0BD0-4215-A738-258097B5CFBC}">
      <dgm:prSet/>
      <dgm:spPr/>
      <dgm:t>
        <a:bodyPr/>
        <a:lstStyle/>
        <a:p>
          <a:endParaRPr lang="en-US"/>
        </a:p>
      </dgm:t>
    </dgm:pt>
    <dgm:pt modelId="{CEA9FA8E-BF34-45A0-B8D4-350431393BF4}" type="sibTrans" cxnId="{6CA42882-0BD0-4215-A738-258097B5CFBC}">
      <dgm:prSet/>
      <dgm:spPr/>
      <dgm:t>
        <a:bodyPr/>
        <a:lstStyle/>
        <a:p>
          <a:endParaRPr lang="en-US"/>
        </a:p>
      </dgm:t>
    </dgm:pt>
    <dgm:pt modelId="{E666D2C5-E030-431A-A1DE-4FF14B174DCB}">
      <dgm:prSet/>
      <dgm:spPr/>
      <dgm:t>
        <a:bodyPr/>
        <a:lstStyle/>
        <a:p>
          <a:r>
            <a:rPr lang="en-US"/>
            <a:t>Жмем на кнопку «</a:t>
          </a:r>
          <a:r>
            <a:rPr lang="en-US" b="1"/>
            <a:t>Регистрация</a:t>
          </a:r>
          <a:r>
            <a:rPr lang="en-US"/>
            <a:t>».</a:t>
          </a:r>
        </a:p>
      </dgm:t>
    </dgm:pt>
    <dgm:pt modelId="{6A54A85E-BD1F-4E39-9041-8F0CA4B53925}" type="parTrans" cxnId="{44B5D99D-9F29-41ED-8D25-DE25C545185D}">
      <dgm:prSet/>
      <dgm:spPr/>
      <dgm:t>
        <a:bodyPr/>
        <a:lstStyle/>
        <a:p>
          <a:endParaRPr lang="en-US"/>
        </a:p>
      </dgm:t>
    </dgm:pt>
    <dgm:pt modelId="{22CBB686-7F0B-4DF9-8237-73D57825508D}" type="sibTrans" cxnId="{44B5D99D-9F29-41ED-8D25-DE25C545185D}">
      <dgm:prSet/>
      <dgm:spPr/>
      <dgm:t>
        <a:bodyPr/>
        <a:lstStyle/>
        <a:p>
          <a:endParaRPr lang="en-US"/>
        </a:p>
      </dgm:t>
    </dgm:pt>
    <dgm:pt modelId="{2F8564C5-D77E-4F7B-9174-8D4F6882EB54}">
      <dgm:prSet/>
      <dgm:spPr/>
      <dgm:t>
        <a:bodyPr/>
        <a:lstStyle/>
        <a:p>
          <a:r>
            <a:rPr lang="en-US"/>
            <a:t>Сайт попросит нас ввести адрес почтового ящика. ...</a:t>
          </a:r>
        </a:p>
      </dgm:t>
    </dgm:pt>
    <dgm:pt modelId="{8723EEA8-BEC9-4FBE-90E2-E7BFA6EBB4F3}" type="parTrans" cxnId="{8DFE3C7A-65C1-4CE7-A799-3BD5891E410B}">
      <dgm:prSet/>
      <dgm:spPr/>
      <dgm:t>
        <a:bodyPr/>
        <a:lstStyle/>
        <a:p>
          <a:endParaRPr lang="en-US"/>
        </a:p>
      </dgm:t>
    </dgm:pt>
    <dgm:pt modelId="{74AA0E8A-EC24-431C-9FF5-40EC2536122E}" type="sibTrans" cxnId="{8DFE3C7A-65C1-4CE7-A799-3BD5891E410B}">
      <dgm:prSet/>
      <dgm:spPr/>
      <dgm:t>
        <a:bodyPr/>
        <a:lstStyle/>
        <a:p>
          <a:endParaRPr lang="en-US"/>
        </a:p>
      </dgm:t>
    </dgm:pt>
    <dgm:pt modelId="{A297B7C4-F601-43DF-BC2B-FA563E1EE1AC}">
      <dgm:prSet/>
      <dgm:spPr/>
      <dgm:t>
        <a:bodyPr/>
        <a:lstStyle/>
        <a:p>
          <a:r>
            <a:rPr lang="en-US"/>
            <a:t>Вам придет проверочный код на почту, сайт попросит его ввести. ...</a:t>
          </a:r>
        </a:p>
      </dgm:t>
    </dgm:pt>
    <dgm:pt modelId="{5D370C8F-E91B-4F67-81DF-5F2B67183EFF}" type="parTrans" cxnId="{BB9EA7AF-5417-432A-A8CE-3802D7737442}">
      <dgm:prSet/>
      <dgm:spPr/>
      <dgm:t>
        <a:bodyPr/>
        <a:lstStyle/>
        <a:p>
          <a:endParaRPr lang="en-US"/>
        </a:p>
      </dgm:t>
    </dgm:pt>
    <dgm:pt modelId="{E9171A67-D59C-4727-B418-4D7AD9897C28}" type="sibTrans" cxnId="{BB9EA7AF-5417-432A-A8CE-3802D7737442}">
      <dgm:prSet/>
      <dgm:spPr/>
      <dgm:t>
        <a:bodyPr/>
        <a:lstStyle/>
        <a:p>
          <a:endParaRPr lang="en-US"/>
        </a:p>
      </dgm:t>
    </dgm:pt>
    <dgm:pt modelId="{01BD4AA4-08D1-46EF-8559-F4FA29A2BE13}">
      <dgm:prSet/>
      <dgm:spPr/>
      <dgm:t>
        <a:bodyPr/>
        <a:lstStyle/>
        <a:p>
          <a:r>
            <a:rPr lang="en-US"/>
            <a:t>Вводим всю информацию, которую просит сайт: дату рождения, фамилию-имя-отчество, пол, адрес, телефон, пароль. ...</a:t>
          </a:r>
        </a:p>
      </dgm:t>
    </dgm:pt>
    <dgm:pt modelId="{31353189-FCCF-46F1-9D3D-08383C98D879}" type="parTrans" cxnId="{61142BD4-3B21-4411-9093-6D215AA4B773}">
      <dgm:prSet/>
      <dgm:spPr/>
      <dgm:t>
        <a:bodyPr/>
        <a:lstStyle/>
        <a:p>
          <a:endParaRPr lang="en-US"/>
        </a:p>
      </dgm:t>
    </dgm:pt>
    <dgm:pt modelId="{8A433D59-BAB4-48F9-A4F8-D88C8B08246D}" type="sibTrans" cxnId="{61142BD4-3B21-4411-9093-6D215AA4B773}">
      <dgm:prSet/>
      <dgm:spPr/>
      <dgm:t>
        <a:bodyPr/>
        <a:lstStyle/>
        <a:p>
          <a:endParaRPr lang="en-US"/>
        </a:p>
      </dgm:t>
    </dgm:pt>
    <dgm:pt modelId="{02666CC1-9BB3-483F-8BA6-ED187E5441A4}">
      <dgm:prSet/>
      <dgm:spPr/>
      <dgm:t>
        <a:bodyPr/>
        <a:lstStyle/>
        <a:p>
          <a:r>
            <a:rPr lang="en-US"/>
            <a:t>Все, </a:t>
          </a:r>
          <a:r>
            <a:rPr lang="en-US" b="1"/>
            <a:t>регистрация</a:t>
          </a:r>
          <a:r>
            <a:rPr lang="en-US"/>
            <a:t> завершена.</a:t>
          </a:r>
        </a:p>
      </dgm:t>
    </dgm:pt>
    <dgm:pt modelId="{22013516-1370-4ECF-9298-A3A53420790A}" type="parTrans" cxnId="{E47C07B3-4AF4-4CF8-B692-E4B2012FD27B}">
      <dgm:prSet/>
      <dgm:spPr/>
      <dgm:t>
        <a:bodyPr/>
        <a:lstStyle/>
        <a:p>
          <a:endParaRPr lang="en-US"/>
        </a:p>
      </dgm:t>
    </dgm:pt>
    <dgm:pt modelId="{9FAB0C88-0236-4749-A352-7DC6E9410432}" type="sibTrans" cxnId="{E47C07B3-4AF4-4CF8-B692-E4B2012FD27B}">
      <dgm:prSet/>
      <dgm:spPr/>
      <dgm:t>
        <a:bodyPr/>
        <a:lstStyle/>
        <a:p>
          <a:endParaRPr lang="en-US"/>
        </a:p>
      </dgm:t>
    </dgm:pt>
    <dgm:pt modelId="{63163734-FB91-4BF4-968C-CD419DA30A55}" type="pres">
      <dgm:prSet presAssocID="{92DD7EAA-426F-4ADC-A6EF-7F72DE6EB5A4}" presName="Name0" presStyleCnt="0">
        <dgm:presLayoutVars>
          <dgm:dir/>
          <dgm:resizeHandles val="exact"/>
        </dgm:presLayoutVars>
      </dgm:prSet>
      <dgm:spPr/>
    </dgm:pt>
    <dgm:pt modelId="{30861D59-FC13-4958-9358-86229CEFA31A}" type="pres">
      <dgm:prSet presAssocID="{97F21382-01F9-4D87-9B69-544DF67F24DF}" presName="node" presStyleLbl="node1" presStyleIdx="0" presStyleCnt="7">
        <dgm:presLayoutVars>
          <dgm:bulletEnabled val="1"/>
        </dgm:presLayoutVars>
      </dgm:prSet>
      <dgm:spPr/>
    </dgm:pt>
    <dgm:pt modelId="{CD5604FD-81AD-44CB-98EC-05F149833E3F}" type="pres">
      <dgm:prSet presAssocID="{46F38493-9EA0-4954-87A8-5E91536F2EAF}" presName="sibTrans" presStyleLbl="sibTrans1D1" presStyleIdx="0" presStyleCnt="6"/>
      <dgm:spPr/>
    </dgm:pt>
    <dgm:pt modelId="{676E326A-9B7A-4551-AEAA-766D8C7F41F8}" type="pres">
      <dgm:prSet presAssocID="{46F38493-9EA0-4954-87A8-5E91536F2EAF}" presName="connectorText" presStyleLbl="sibTrans1D1" presStyleIdx="0" presStyleCnt="6"/>
      <dgm:spPr/>
    </dgm:pt>
    <dgm:pt modelId="{A7D589CF-D013-4741-BFC3-80CA24ECD4D3}" type="pres">
      <dgm:prSet presAssocID="{48066F43-20B4-41B2-BA17-1D5FDCDBE0D1}" presName="node" presStyleLbl="node1" presStyleIdx="1" presStyleCnt="7">
        <dgm:presLayoutVars>
          <dgm:bulletEnabled val="1"/>
        </dgm:presLayoutVars>
      </dgm:prSet>
      <dgm:spPr/>
    </dgm:pt>
    <dgm:pt modelId="{AA4A8576-9511-43DA-9D71-44E97DFB8367}" type="pres">
      <dgm:prSet presAssocID="{CEA9FA8E-BF34-45A0-B8D4-350431393BF4}" presName="sibTrans" presStyleLbl="sibTrans1D1" presStyleIdx="1" presStyleCnt="6"/>
      <dgm:spPr/>
    </dgm:pt>
    <dgm:pt modelId="{E61A3343-CF61-4503-AB7F-6DAF7414C647}" type="pres">
      <dgm:prSet presAssocID="{CEA9FA8E-BF34-45A0-B8D4-350431393BF4}" presName="connectorText" presStyleLbl="sibTrans1D1" presStyleIdx="1" presStyleCnt="6"/>
      <dgm:spPr/>
    </dgm:pt>
    <dgm:pt modelId="{2B5606E0-426F-4DA8-89FE-961E0F1820B4}" type="pres">
      <dgm:prSet presAssocID="{E666D2C5-E030-431A-A1DE-4FF14B174DCB}" presName="node" presStyleLbl="node1" presStyleIdx="2" presStyleCnt="7">
        <dgm:presLayoutVars>
          <dgm:bulletEnabled val="1"/>
        </dgm:presLayoutVars>
      </dgm:prSet>
      <dgm:spPr/>
    </dgm:pt>
    <dgm:pt modelId="{00727F83-6275-4BE0-A66B-506374716DAF}" type="pres">
      <dgm:prSet presAssocID="{22CBB686-7F0B-4DF9-8237-73D57825508D}" presName="sibTrans" presStyleLbl="sibTrans1D1" presStyleIdx="2" presStyleCnt="6"/>
      <dgm:spPr/>
    </dgm:pt>
    <dgm:pt modelId="{6C21D715-E276-433E-AE6A-857657BEE563}" type="pres">
      <dgm:prSet presAssocID="{22CBB686-7F0B-4DF9-8237-73D57825508D}" presName="connectorText" presStyleLbl="sibTrans1D1" presStyleIdx="2" presStyleCnt="6"/>
      <dgm:spPr/>
    </dgm:pt>
    <dgm:pt modelId="{95C25452-BA3E-4130-A27D-0802BD58D491}" type="pres">
      <dgm:prSet presAssocID="{2F8564C5-D77E-4F7B-9174-8D4F6882EB54}" presName="node" presStyleLbl="node1" presStyleIdx="3" presStyleCnt="7">
        <dgm:presLayoutVars>
          <dgm:bulletEnabled val="1"/>
        </dgm:presLayoutVars>
      </dgm:prSet>
      <dgm:spPr/>
    </dgm:pt>
    <dgm:pt modelId="{73F9CBD1-564C-46DB-8FB7-2E4D8C295FC4}" type="pres">
      <dgm:prSet presAssocID="{74AA0E8A-EC24-431C-9FF5-40EC2536122E}" presName="sibTrans" presStyleLbl="sibTrans1D1" presStyleIdx="3" presStyleCnt="6"/>
      <dgm:spPr/>
    </dgm:pt>
    <dgm:pt modelId="{1CD96E1B-6F56-4202-B969-A8CE13AE9C6E}" type="pres">
      <dgm:prSet presAssocID="{74AA0E8A-EC24-431C-9FF5-40EC2536122E}" presName="connectorText" presStyleLbl="sibTrans1D1" presStyleIdx="3" presStyleCnt="6"/>
      <dgm:spPr/>
    </dgm:pt>
    <dgm:pt modelId="{4FEA0FD7-B255-47AC-838E-14310883F270}" type="pres">
      <dgm:prSet presAssocID="{A297B7C4-F601-43DF-BC2B-FA563E1EE1AC}" presName="node" presStyleLbl="node1" presStyleIdx="4" presStyleCnt="7">
        <dgm:presLayoutVars>
          <dgm:bulletEnabled val="1"/>
        </dgm:presLayoutVars>
      </dgm:prSet>
      <dgm:spPr/>
    </dgm:pt>
    <dgm:pt modelId="{8E8EB9C1-DB1B-4563-A8B6-63409F4CF7FA}" type="pres">
      <dgm:prSet presAssocID="{E9171A67-D59C-4727-B418-4D7AD9897C28}" presName="sibTrans" presStyleLbl="sibTrans1D1" presStyleIdx="4" presStyleCnt="6"/>
      <dgm:spPr/>
    </dgm:pt>
    <dgm:pt modelId="{00CEF527-B8E9-4E57-BB0A-AFD5EF49507D}" type="pres">
      <dgm:prSet presAssocID="{E9171A67-D59C-4727-B418-4D7AD9897C28}" presName="connectorText" presStyleLbl="sibTrans1D1" presStyleIdx="4" presStyleCnt="6"/>
      <dgm:spPr/>
    </dgm:pt>
    <dgm:pt modelId="{F4C73A3D-BFA5-4BAD-A7A8-9F4308993C6B}" type="pres">
      <dgm:prSet presAssocID="{01BD4AA4-08D1-46EF-8559-F4FA29A2BE13}" presName="node" presStyleLbl="node1" presStyleIdx="5" presStyleCnt="7">
        <dgm:presLayoutVars>
          <dgm:bulletEnabled val="1"/>
        </dgm:presLayoutVars>
      </dgm:prSet>
      <dgm:spPr/>
    </dgm:pt>
    <dgm:pt modelId="{D20022E6-2669-49E6-BE7E-D27C2411146D}" type="pres">
      <dgm:prSet presAssocID="{8A433D59-BAB4-48F9-A4F8-D88C8B08246D}" presName="sibTrans" presStyleLbl="sibTrans1D1" presStyleIdx="5" presStyleCnt="6"/>
      <dgm:spPr/>
    </dgm:pt>
    <dgm:pt modelId="{0BEBE079-10BB-40EA-8A07-7EB5033A1F66}" type="pres">
      <dgm:prSet presAssocID="{8A433D59-BAB4-48F9-A4F8-D88C8B08246D}" presName="connectorText" presStyleLbl="sibTrans1D1" presStyleIdx="5" presStyleCnt="6"/>
      <dgm:spPr/>
    </dgm:pt>
    <dgm:pt modelId="{FFF2E29B-8D1F-4D37-8B7D-D5E6670AFE35}" type="pres">
      <dgm:prSet presAssocID="{02666CC1-9BB3-483F-8BA6-ED187E5441A4}" presName="node" presStyleLbl="node1" presStyleIdx="6" presStyleCnt="7">
        <dgm:presLayoutVars>
          <dgm:bulletEnabled val="1"/>
        </dgm:presLayoutVars>
      </dgm:prSet>
      <dgm:spPr/>
    </dgm:pt>
  </dgm:ptLst>
  <dgm:cxnLst>
    <dgm:cxn modelId="{04E8800E-D5A4-40E3-8D36-FF5BA70485C8}" type="presOf" srcId="{02666CC1-9BB3-483F-8BA6-ED187E5441A4}" destId="{FFF2E29B-8D1F-4D37-8B7D-D5E6670AFE35}" srcOrd="0" destOrd="0" presId="urn:microsoft.com/office/officeart/2016/7/layout/RepeatingBendingProcessNew"/>
    <dgm:cxn modelId="{17E1D21A-AE4F-4DFF-AA9F-22A97F363E29}" type="presOf" srcId="{92DD7EAA-426F-4ADC-A6EF-7F72DE6EB5A4}" destId="{63163734-FB91-4BF4-968C-CD419DA30A55}" srcOrd="0" destOrd="0" presId="urn:microsoft.com/office/officeart/2016/7/layout/RepeatingBendingProcessNew"/>
    <dgm:cxn modelId="{0BE5A821-2435-4A94-BB28-24E9E56B71A7}" srcId="{92DD7EAA-426F-4ADC-A6EF-7F72DE6EB5A4}" destId="{97F21382-01F9-4D87-9B69-544DF67F24DF}" srcOrd="0" destOrd="0" parTransId="{7C2F89AF-2E6F-4703-A702-B95E1DFA637A}" sibTransId="{46F38493-9EA0-4954-87A8-5E91536F2EAF}"/>
    <dgm:cxn modelId="{4B355B27-77A8-45C2-A8DD-5CC924A69E30}" type="presOf" srcId="{2F8564C5-D77E-4F7B-9174-8D4F6882EB54}" destId="{95C25452-BA3E-4130-A27D-0802BD58D491}" srcOrd="0" destOrd="0" presId="urn:microsoft.com/office/officeart/2016/7/layout/RepeatingBendingProcessNew"/>
    <dgm:cxn modelId="{7AE4552B-62FE-4BC9-B96B-54AE24426E73}" type="presOf" srcId="{CEA9FA8E-BF34-45A0-B8D4-350431393BF4}" destId="{E61A3343-CF61-4503-AB7F-6DAF7414C647}" srcOrd="1" destOrd="0" presId="urn:microsoft.com/office/officeart/2016/7/layout/RepeatingBendingProcessNew"/>
    <dgm:cxn modelId="{338EED2E-8FD9-4D01-B50A-B43050D0327C}" type="presOf" srcId="{01BD4AA4-08D1-46EF-8559-F4FA29A2BE13}" destId="{F4C73A3D-BFA5-4BAD-A7A8-9F4308993C6B}" srcOrd="0" destOrd="0" presId="urn:microsoft.com/office/officeart/2016/7/layout/RepeatingBendingProcessNew"/>
    <dgm:cxn modelId="{6E5E0D5E-F305-47BC-AAA4-34DFC50FE91B}" type="presOf" srcId="{A297B7C4-F601-43DF-BC2B-FA563E1EE1AC}" destId="{4FEA0FD7-B255-47AC-838E-14310883F270}" srcOrd="0" destOrd="0" presId="urn:microsoft.com/office/officeart/2016/7/layout/RepeatingBendingProcessNew"/>
    <dgm:cxn modelId="{6AF66449-AB40-444D-84F3-41E740728418}" type="presOf" srcId="{CEA9FA8E-BF34-45A0-B8D4-350431393BF4}" destId="{AA4A8576-9511-43DA-9D71-44E97DFB8367}" srcOrd="0" destOrd="0" presId="urn:microsoft.com/office/officeart/2016/7/layout/RepeatingBendingProcessNew"/>
    <dgm:cxn modelId="{F6B89474-4C65-49D9-A8AE-64F4E5F3BFA6}" type="presOf" srcId="{97F21382-01F9-4D87-9B69-544DF67F24DF}" destId="{30861D59-FC13-4958-9358-86229CEFA31A}" srcOrd="0" destOrd="0" presId="urn:microsoft.com/office/officeart/2016/7/layout/RepeatingBendingProcessNew"/>
    <dgm:cxn modelId="{6B80B477-2BB4-4D7C-B6BF-11C2004C8FC7}" type="presOf" srcId="{46F38493-9EA0-4954-87A8-5E91536F2EAF}" destId="{676E326A-9B7A-4551-AEAA-766D8C7F41F8}" srcOrd="1" destOrd="0" presId="urn:microsoft.com/office/officeart/2016/7/layout/RepeatingBendingProcessNew"/>
    <dgm:cxn modelId="{39543059-5734-4582-B2FB-9878E3669ECA}" type="presOf" srcId="{48066F43-20B4-41B2-BA17-1D5FDCDBE0D1}" destId="{A7D589CF-D013-4741-BFC3-80CA24ECD4D3}" srcOrd="0" destOrd="0" presId="urn:microsoft.com/office/officeart/2016/7/layout/RepeatingBendingProcessNew"/>
    <dgm:cxn modelId="{8DFE3C7A-65C1-4CE7-A799-3BD5891E410B}" srcId="{92DD7EAA-426F-4ADC-A6EF-7F72DE6EB5A4}" destId="{2F8564C5-D77E-4F7B-9174-8D4F6882EB54}" srcOrd="3" destOrd="0" parTransId="{8723EEA8-BEC9-4FBE-90E2-E7BFA6EBB4F3}" sibTransId="{74AA0E8A-EC24-431C-9FF5-40EC2536122E}"/>
    <dgm:cxn modelId="{A1505F7A-35D6-4100-B847-46F7A16FB4C8}" type="presOf" srcId="{22CBB686-7F0B-4DF9-8237-73D57825508D}" destId="{6C21D715-E276-433E-AE6A-857657BEE563}" srcOrd="1" destOrd="0" presId="urn:microsoft.com/office/officeart/2016/7/layout/RepeatingBendingProcessNew"/>
    <dgm:cxn modelId="{CB5FB65A-F510-4664-B9C4-D80AA09CE9DC}" type="presOf" srcId="{E9171A67-D59C-4727-B418-4D7AD9897C28}" destId="{00CEF527-B8E9-4E57-BB0A-AFD5EF49507D}" srcOrd="1" destOrd="0" presId="urn:microsoft.com/office/officeart/2016/7/layout/RepeatingBendingProcessNew"/>
    <dgm:cxn modelId="{60A3217D-3CFA-45FF-8A8E-5071E4A3B613}" type="presOf" srcId="{8A433D59-BAB4-48F9-A4F8-D88C8B08246D}" destId="{0BEBE079-10BB-40EA-8A07-7EB5033A1F66}" srcOrd="1" destOrd="0" presId="urn:microsoft.com/office/officeart/2016/7/layout/RepeatingBendingProcessNew"/>
    <dgm:cxn modelId="{6CA42882-0BD0-4215-A738-258097B5CFBC}" srcId="{92DD7EAA-426F-4ADC-A6EF-7F72DE6EB5A4}" destId="{48066F43-20B4-41B2-BA17-1D5FDCDBE0D1}" srcOrd="1" destOrd="0" parTransId="{B8185C03-844B-4216-BBCD-225D792D4115}" sibTransId="{CEA9FA8E-BF34-45A0-B8D4-350431393BF4}"/>
    <dgm:cxn modelId="{EF8A3698-05C7-4551-BE54-CDE5C50496E7}" type="presOf" srcId="{E666D2C5-E030-431A-A1DE-4FF14B174DCB}" destId="{2B5606E0-426F-4DA8-89FE-961E0F1820B4}" srcOrd="0" destOrd="0" presId="urn:microsoft.com/office/officeart/2016/7/layout/RepeatingBendingProcessNew"/>
    <dgm:cxn modelId="{EAFD789A-94CA-4F9F-AC5B-4133E35C41F6}" type="presOf" srcId="{E9171A67-D59C-4727-B418-4D7AD9897C28}" destId="{8E8EB9C1-DB1B-4563-A8B6-63409F4CF7FA}" srcOrd="0" destOrd="0" presId="urn:microsoft.com/office/officeart/2016/7/layout/RepeatingBendingProcessNew"/>
    <dgm:cxn modelId="{44B5D99D-9F29-41ED-8D25-DE25C545185D}" srcId="{92DD7EAA-426F-4ADC-A6EF-7F72DE6EB5A4}" destId="{E666D2C5-E030-431A-A1DE-4FF14B174DCB}" srcOrd="2" destOrd="0" parTransId="{6A54A85E-BD1F-4E39-9041-8F0CA4B53925}" sibTransId="{22CBB686-7F0B-4DF9-8237-73D57825508D}"/>
    <dgm:cxn modelId="{A10535A3-40C7-4DF1-90D7-922364C2234A}" type="presOf" srcId="{8A433D59-BAB4-48F9-A4F8-D88C8B08246D}" destId="{D20022E6-2669-49E6-BE7E-D27C2411146D}" srcOrd="0" destOrd="0" presId="urn:microsoft.com/office/officeart/2016/7/layout/RepeatingBendingProcessNew"/>
    <dgm:cxn modelId="{BB9EA7AF-5417-432A-A8CE-3802D7737442}" srcId="{92DD7EAA-426F-4ADC-A6EF-7F72DE6EB5A4}" destId="{A297B7C4-F601-43DF-BC2B-FA563E1EE1AC}" srcOrd="4" destOrd="0" parTransId="{5D370C8F-E91B-4F67-81DF-5F2B67183EFF}" sibTransId="{E9171A67-D59C-4727-B418-4D7AD9897C28}"/>
    <dgm:cxn modelId="{E47C07B3-4AF4-4CF8-B692-E4B2012FD27B}" srcId="{92DD7EAA-426F-4ADC-A6EF-7F72DE6EB5A4}" destId="{02666CC1-9BB3-483F-8BA6-ED187E5441A4}" srcOrd="6" destOrd="0" parTransId="{22013516-1370-4ECF-9298-A3A53420790A}" sibTransId="{9FAB0C88-0236-4749-A352-7DC6E9410432}"/>
    <dgm:cxn modelId="{61142BD4-3B21-4411-9093-6D215AA4B773}" srcId="{92DD7EAA-426F-4ADC-A6EF-7F72DE6EB5A4}" destId="{01BD4AA4-08D1-46EF-8559-F4FA29A2BE13}" srcOrd="5" destOrd="0" parTransId="{31353189-FCCF-46F1-9D3D-08383C98D879}" sibTransId="{8A433D59-BAB4-48F9-A4F8-D88C8B08246D}"/>
    <dgm:cxn modelId="{FED2BFD4-136B-4087-9174-4997C093D39C}" type="presOf" srcId="{46F38493-9EA0-4954-87A8-5E91536F2EAF}" destId="{CD5604FD-81AD-44CB-98EC-05F149833E3F}" srcOrd="0" destOrd="0" presId="urn:microsoft.com/office/officeart/2016/7/layout/RepeatingBendingProcessNew"/>
    <dgm:cxn modelId="{0DED29E7-8F78-40FB-B029-05D2EFCA1387}" type="presOf" srcId="{74AA0E8A-EC24-431C-9FF5-40EC2536122E}" destId="{1CD96E1B-6F56-4202-B969-A8CE13AE9C6E}" srcOrd="1" destOrd="0" presId="urn:microsoft.com/office/officeart/2016/7/layout/RepeatingBendingProcessNew"/>
    <dgm:cxn modelId="{056728F0-6F73-4E88-99D7-48372132DA3C}" type="presOf" srcId="{74AA0E8A-EC24-431C-9FF5-40EC2536122E}" destId="{73F9CBD1-564C-46DB-8FB7-2E4D8C295FC4}" srcOrd="0" destOrd="0" presId="urn:microsoft.com/office/officeart/2016/7/layout/RepeatingBendingProcessNew"/>
    <dgm:cxn modelId="{08E226F7-BB63-479A-BE45-8F7AED77A6DB}" type="presOf" srcId="{22CBB686-7F0B-4DF9-8237-73D57825508D}" destId="{00727F83-6275-4BE0-A66B-506374716DAF}" srcOrd="0" destOrd="0" presId="urn:microsoft.com/office/officeart/2016/7/layout/RepeatingBendingProcessNew"/>
    <dgm:cxn modelId="{37C42D28-B390-4C59-A382-44FB1201D20B}" type="presParOf" srcId="{63163734-FB91-4BF4-968C-CD419DA30A55}" destId="{30861D59-FC13-4958-9358-86229CEFA31A}" srcOrd="0" destOrd="0" presId="urn:microsoft.com/office/officeart/2016/7/layout/RepeatingBendingProcessNew"/>
    <dgm:cxn modelId="{36E6A16C-B146-4484-993E-FE387C766E9D}" type="presParOf" srcId="{63163734-FB91-4BF4-968C-CD419DA30A55}" destId="{CD5604FD-81AD-44CB-98EC-05F149833E3F}" srcOrd="1" destOrd="0" presId="urn:microsoft.com/office/officeart/2016/7/layout/RepeatingBendingProcessNew"/>
    <dgm:cxn modelId="{80020B8D-5865-4363-8200-CE04B8C0CF05}" type="presParOf" srcId="{CD5604FD-81AD-44CB-98EC-05F149833E3F}" destId="{676E326A-9B7A-4551-AEAA-766D8C7F41F8}" srcOrd="0" destOrd="0" presId="urn:microsoft.com/office/officeart/2016/7/layout/RepeatingBendingProcessNew"/>
    <dgm:cxn modelId="{6BF93D76-AC51-4687-9DC2-842D9B5201DC}" type="presParOf" srcId="{63163734-FB91-4BF4-968C-CD419DA30A55}" destId="{A7D589CF-D013-4741-BFC3-80CA24ECD4D3}" srcOrd="2" destOrd="0" presId="urn:microsoft.com/office/officeart/2016/7/layout/RepeatingBendingProcessNew"/>
    <dgm:cxn modelId="{DC16AD13-F164-4941-8EB2-3E5E9614BDBC}" type="presParOf" srcId="{63163734-FB91-4BF4-968C-CD419DA30A55}" destId="{AA4A8576-9511-43DA-9D71-44E97DFB8367}" srcOrd="3" destOrd="0" presId="urn:microsoft.com/office/officeart/2016/7/layout/RepeatingBendingProcessNew"/>
    <dgm:cxn modelId="{4517BBA0-D285-4E4A-998A-A34E58C6F2C6}" type="presParOf" srcId="{AA4A8576-9511-43DA-9D71-44E97DFB8367}" destId="{E61A3343-CF61-4503-AB7F-6DAF7414C647}" srcOrd="0" destOrd="0" presId="urn:microsoft.com/office/officeart/2016/7/layout/RepeatingBendingProcessNew"/>
    <dgm:cxn modelId="{E706E6CE-DF30-4AC8-BAE4-35C07A65A713}" type="presParOf" srcId="{63163734-FB91-4BF4-968C-CD419DA30A55}" destId="{2B5606E0-426F-4DA8-89FE-961E0F1820B4}" srcOrd="4" destOrd="0" presId="urn:microsoft.com/office/officeart/2016/7/layout/RepeatingBendingProcessNew"/>
    <dgm:cxn modelId="{3FE69CEA-1136-42D2-B9F9-563159C21E1B}" type="presParOf" srcId="{63163734-FB91-4BF4-968C-CD419DA30A55}" destId="{00727F83-6275-4BE0-A66B-506374716DAF}" srcOrd="5" destOrd="0" presId="urn:microsoft.com/office/officeart/2016/7/layout/RepeatingBendingProcessNew"/>
    <dgm:cxn modelId="{9FC18FBD-CA8D-4CAF-A523-133B00608954}" type="presParOf" srcId="{00727F83-6275-4BE0-A66B-506374716DAF}" destId="{6C21D715-E276-433E-AE6A-857657BEE563}" srcOrd="0" destOrd="0" presId="urn:microsoft.com/office/officeart/2016/7/layout/RepeatingBendingProcessNew"/>
    <dgm:cxn modelId="{0BB89A06-7399-4004-A04E-DD1DF3E45060}" type="presParOf" srcId="{63163734-FB91-4BF4-968C-CD419DA30A55}" destId="{95C25452-BA3E-4130-A27D-0802BD58D491}" srcOrd="6" destOrd="0" presId="urn:microsoft.com/office/officeart/2016/7/layout/RepeatingBendingProcessNew"/>
    <dgm:cxn modelId="{9981E66B-069B-4085-BE65-A8C94C0CB518}" type="presParOf" srcId="{63163734-FB91-4BF4-968C-CD419DA30A55}" destId="{73F9CBD1-564C-46DB-8FB7-2E4D8C295FC4}" srcOrd="7" destOrd="0" presId="urn:microsoft.com/office/officeart/2016/7/layout/RepeatingBendingProcessNew"/>
    <dgm:cxn modelId="{1C5E1905-2A48-4B24-A15E-60D1F84A0C20}" type="presParOf" srcId="{73F9CBD1-564C-46DB-8FB7-2E4D8C295FC4}" destId="{1CD96E1B-6F56-4202-B969-A8CE13AE9C6E}" srcOrd="0" destOrd="0" presId="urn:microsoft.com/office/officeart/2016/7/layout/RepeatingBendingProcessNew"/>
    <dgm:cxn modelId="{5C517AD5-0C1F-4B60-8DC4-532AD50DE59B}" type="presParOf" srcId="{63163734-FB91-4BF4-968C-CD419DA30A55}" destId="{4FEA0FD7-B255-47AC-838E-14310883F270}" srcOrd="8" destOrd="0" presId="urn:microsoft.com/office/officeart/2016/7/layout/RepeatingBendingProcessNew"/>
    <dgm:cxn modelId="{B5B5C33D-9C6C-4C82-A766-91E2C36EEAF2}" type="presParOf" srcId="{63163734-FB91-4BF4-968C-CD419DA30A55}" destId="{8E8EB9C1-DB1B-4563-A8B6-63409F4CF7FA}" srcOrd="9" destOrd="0" presId="urn:microsoft.com/office/officeart/2016/7/layout/RepeatingBendingProcessNew"/>
    <dgm:cxn modelId="{D595692B-CFB6-4E35-AFF3-E738AAEF4145}" type="presParOf" srcId="{8E8EB9C1-DB1B-4563-A8B6-63409F4CF7FA}" destId="{00CEF527-B8E9-4E57-BB0A-AFD5EF49507D}" srcOrd="0" destOrd="0" presId="urn:microsoft.com/office/officeart/2016/7/layout/RepeatingBendingProcessNew"/>
    <dgm:cxn modelId="{36A6F594-AE3B-4C42-9AC0-8B40094A4B88}" type="presParOf" srcId="{63163734-FB91-4BF4-968C-CD419DA30A55}" destId="{F4C73A3D-BFA5-4BAD-A7A8-9F4308993C6B}" srcOrd="10" destOrd="0" presId="urn:microsoft.com/office/officeart/2016/7/layout/RepeatingBendingProcessNew"/>
    <dgm:cxn modelId="{3D153375-F1F5-4E4E-8B50-4E799441F5D9}" type="presParOf" srcId="{63163734-FB91-4BF4-968C-CD419DA30A55}" destId="{D20022E6-2669-49E6-BE7E-D27C2411146D}" srcOrd="11" destOrd="0" presId="urn:microsoft.com/office/officeart/2016/7/layout/RepeatingBendingProcessNew"/>
    <dgm:cxn modelId="{F1E426F3-C533-4F41-B4A2-D5AA35F68031}" type="presParOf" srcId="{D20022E6-2669-49E6-BE7E-D27C2411146D}" destId="{0BEBE079-10BB-40EA-8A07-7EB5033A1F66}" srcOrd="0" destOrd="0" presId="urn:microsoft.com/office/officeart/2016/7/layout/RepeatingBendingProcessNew"/>
    <dgm:cxn modelId="{61D95D35-36AB-4E48-A62B-0C9A0D670AA9}" type="presParOf" srcId="{63163734-FB91-4BF4-968C-CD419DA30A55}" destId="{FFF2E29B-8D1F-4D37-8B7D-D5E6670AFE35}" srcOrd="12" destOrd="0" presId="urn:microsoft.com/office/officeart/2016/7/layout/RepeatingBendingProcessNew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D5604FD-81AD-44CB-98EC-05F149833E3F}">
      <dsp:nvSpPr>
        <dsp:cNvPr id="0" name=""/>
        <dsp:cNvSpPr/>
      </dsp:nvSpPr>
      <dsp:spPr>
        <a:xfrm>
          <a:off x="2109445" y="507187"/>
          <a:ext cx="39011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90115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293984" y="550802"/>
        <a:ext cx="21035" cy="4211"/>
      </dsp:txXfrm>
    </dsp:sp>
    <dsp:sp modelId="{30861D59-FC13-4958-9358-86229CEFA31A}">
      <dsp:nvSpPr>
        <dsp:cNvPr id="0" name=""/>
        <dsp:cNvSpPr/>
      </dsp:nvSpPr>
      <dsp:spPr>
        <a:xfrm>
          <a:off x="282049" y="4149"/>
          <a:ext cx="1829195" cy="10975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632" tIns="94085" rIns="89632" bIns="94085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b="1" kern="1200"/>
            <a:t>Как пройти регистрацию:</a:t>
          </a:r>
          <a:endParaRPr lang="en-US" sz="1200" kern="1200"/>
        </a:p>
      </dsp:txBody>
      <dsp:txXfrm>
        <a:off x="282049" y="4149"/>
        <a:ext cx="1829195" cy="1097517"/>
      </dsp:txXfrm>
    </dsp:sp>
    <dsp:sp modelId="{AA4A8576-9511-43DA-9D71-44E97DFB8367}">
      <dsp:nvSpPr>
        <dsp:cNvPr id="0" name=""/>
        <dsp:cNvSpPr/>
      </dsp:nvSpPr>
      <dsp:spPr>
        <a:xfrm>
          <a:off x="4359355" y="507187"/>
          <a:ext cx="39011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90115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543895" y="550802"/>
        <a:ext cx="21035" cy="4211"/>
      </dsp:txXfrm>
    </dsp:sp>
    <dsp:sp modelId="{A7D589CF-D013-4741-BFC3-80CA24ECD4D3}">
      <dsp:nvSpPr>
        <dsp:cNvPr id="0" name=""/>
        <dsp:cNvSpPr/>
      </dsp:nvSpPr>
      <dsp:spPr>
        <a:xfrm>
          <a:off x="2531960" y="4149"/>
          <a:ext cx="1829195" cy="10975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632" tIns="94085" rIns="89632" bIns="94085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Идем на </a:t>
          </a:r>
          <a:r>
            <a:rPr lang="en-US" sz="1200" b="1" kern="1200"/>
            <a:t>gto</a:t>
          </a:r>
          <a:r>
            <a:rPr lang="en-US" sz="1200" kern="1200"/>
            <a:t>.ru.</a:t>
          </a:r>
        </a:p>
      </dsp:txBody>
      <dsp:txXfrm>
        <a:off x="2531960" y="4149"/>
        <a:ext cx="1829195" cy="1097517"/>
      </dsp:txXfrm>
    </dsp:sp>
    <dsp:sp modelId="{00727F83-6275-4BE0-A66B-506374716DAF}">
      <dsp:nvSpPr>
        <dsp:cNvPr id="0" name=""/>
        <dsp:cNvSpPr/>
      </dsp:nvSpPr>
      <dsp:spPr>
        <a:xfrm>
          <a:off x="1196647" y="1099866"/>
          <a:ext cx="4499821" cy="390115"/>
        </a:xfrm>
        <a:custGeom>
          <a:avLst/>
          <a:gdLst/>
          <a:ahLst/>
          <a:cxnLst/>
          <a:rect l="0" t="0" r="0" b="0"/>
          <a:pathLst>
            <a:path>
              <a:moveTo>
                <a:pt x="4499821" y="0"/>
              </a:moveTo>
              <a:lnTo>
                <a:pt x="4499821" y="212157"/>
              </a:lnTo>
              <a:lnTo>
                <a:pt x="0" y="212157"/>
              </a:lnTo>
              <a:lnTo>
                <a:pt x="0" y="390115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333571" y="1292818"/>
        <a:ext cx="225972" cy="4211"/>
      </dsp:txXfrm>
    </dsp:sp>
    <dsp:sp modelId="{2B5606E0-426F-4DA8-89FE-961E0F1820B4}">
      <dsp:nvSpPr>
        <dsp:cNvPr id="0" name=""/>
        <dsp:cNvSpPr/>
      </dsp:nvSpPr>
      <dsp:spPr>
        <a:xfrm>
          <a:off x="4781870" y="4149"/>
          <a:ext cx="1829195" cy="10975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632" tIns="94085" rIns="89632" bIns="94085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Жмем на кнопку «</a:t>
          </a:r>
          <a:r>
            <a:rPr lang="en-US" sz="1200" b="1" kern="1200"/>
            <a:t>Регистрация</a:t>
          </a:r>
          <a:r>
            <a:rPr lang="en-US" sz="1200" kern="1200"/>
            <a:t>».</a:t>
          </a:r>
        </a:p>
      </dsp:txBody>
      <dsp:txXfrm>
        <a:off x="4781870" y="4149"/>
        <a:ext cx="1829195" cy="1097517"/>
      </dsp:txXfrm>
    </dsp:sp>
    <dsp:sp modelId="{73F9CBD1-564C-46DB-8FB7-2E4D8C295FC4}">
      <dsp:nvSpPr>
        <dsp:cNvPr id="0" name=""/>
        <dsp:cNvSpPr/>
      </dsp:nvSpPr>
      <dsp:spPr>
        <a:xfrm>
          <a:off x="2109445" y="2025420"/>
          <a:ext cx="39011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90115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2293984" y="2069034"/>
        <a:ext cx="21035" cy="4211"/>
      </dsp:txXfrm>
    </dsp:sp>
    <dsp:sp modelId="{95C25452-BA3E-4130-A27D-0802BD58D491}">
      <dsp:nvSpPr>
        <dsp:cNvPr id="0" name=""/>
        <dsp:cNvSpPr/>
      </dsp:nvSpPr>
      <dsp:spPr>
        <a:xfrm>
          <a:off x="282049" y="1522381"/>
          <a:ext cx="1829195" cy="10975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632" tIns="94085" rIns="89632" bIns="94085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Сайт попросит нас ввести адрес почтового ящика. ...</a:t>
          </a:r>
        </a:p>
      </dsp:txBody>
      <dsp:txXfrm>
        <a:off x="282049" y="1522381"/>
        <a:ext cx="1829195" cy="1097517"/>
      </dsp:txXfrm>
    </dsp:sp>
    <dsp:sp modelId="{8E8EB9C1-DB1B-4563-A8B6-63409F4CF7FA}">
      <dsp:nvSpPr>
        <dsp:cNvPr id="0" name=""/>
        <dsp:cNvSpPr/>
      </dsp:nvSpPr>
      <dsp:spPr>
        <a:xfrm>
          <a:off x="4359355" y="2025420"/>
          <a:ext cx="390115" cy="91440"/>
        </a:xfrm>
        <a:custGeom>
          <a:avLst/>
          <a:gdLst/>
          <a:ahLst/>
          <a:cxnLst/>
          <a:rect l="0" t="0" r="0" b="0"/>
          <a:pathLst>
            <a:path>
              <a:moveTo>
                <a:pt x="0" y="45720"/>
              </a:moveTo>
              <a:lnTo>
                <a:pt x="390115" y="45720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4543895" y="2069034"/>
        <a:ext cx="21035" cy="4211"/>
      </dsp:txXfrm>
    </dsp:sp>
    <dsp:sp modelId="{4FEA0FD7-B255-47AC-838E-14310883F270}">
      <dsp:nvSpPr>
        <dsp:cNvPr id="0" name=""/>
        <dsp:cNvSpPr/>
      </dsp:nvSpPr>
      <dsp:spPr>
        <a:xfrm>
          <a:off x="2531960" y="1522381"/>
          <a:ext cx="1829195" cy="10975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632" tIns="94085" rIns="89632" bIns="94085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Вам придет проверочный код на почту, сайт попросит его ввести. ...</a:t>
          </a:r>
        </a:p>
      </dsp:txBody>
      <dsp:txXfrm>
        <a:off x="2531960" y="1522381"/>
        <a:ext cx="1829195" cy="1097517"/>
      </dsp:txXfrm>
    </dsp:sp>
    <dsp:sp modelId="{D20022E6-2669-49E6-BE7E-D27C2411146D}">
      <dsp:nvSpPr>
        <dsp:cNvPr id="0" name=""/>
        <dsp:cNvSpPr/>
      </dsp:nvSpPr>
      <dsp:spPr>
        <a:xfrm>
          <a:off x="1196647" y="2618099"/>
          <a:ext cx="4499821" cy="390115"/>
        </a:xfrm>
        <a:custGeom>
          <a:avLst/>
          <a:gdLst/>
          <a:ahLst/>
          <a:cxnLst/>
          <a:rect l="0" t="0" r="0" b="0"/>
          <a:pathLst>
            <a:path>
              <a:moveTo>
                <a:pt x="4499821" y="0"/>
              </a:moveTo>
              <a:lnTo>
                <a:pt x="4499821" y="212157"/>
              </a:lnTo>
              <a:lnTo>
                <a:pt x="0" y="212157"/>
              </a:lnTo>
              <a:lnTo>
                <a:pt x="0" y="390115"/>
              </a:lnTo>
            </a:path>
          </a:pathLst>
        </a:custGeom>
        <a:noFill/>
        <a:ln w="635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  <a:tailEnd type="arrow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marL="0" lvl="0" indent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en-US" sz="500" kern="1200"/>
        </a:p>
      </dsp:txBody>
      <dsp:txXfrm>
        <a:off x="3333571" y="2811051"/>
        <a:ext cx="225972" cy="4211"/>
      </dsp:txXfrm>
    </dsp:sp>
    <dsp:sp modelId="{F4C73A3D-BFA5-4BAD-A7A8-9F4308993C6B}">
      <dsp:nvSpPr>
        <dsp:cNvPr id="0" name=""/>
        <dsp:cNvSpPr/>
      </dsp:nvSpPr>
      <dsp:spPr>
        <a:xfrm>
          <a:off x="4781870" y="1522381"/>
          <a:ext cx="1829195" cy="10975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632" tIns="94085" rIns="89632" bIns="94085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Вводим всю информацию, которую просит сайт: дату рождения, фамилию-имя-отчество, пол, адрес, телефон, пароль. ...</a:t>
          </a:r>
        </a:p>
      </dsp:txBody>
      <dsp:txXfrm>
        <a:off x="4781870" y="1522381"/>
        <a:ext cx="1829195" cy="1097517"/>
      </dsp:txXfrm>
    </dsp:sp>
    <dsp:sp modelId="{FFF2E29B-8D1F-4D37-8B7D-D5E6670AFE35}">
      <dsp:nvSpPr>
        <dsp:cNvPr id="0" name=""/>
        <dsp:cNvSpPr/>
      </dsp:nvSpPr>
      <dsp:spPr>
        <a:xfrm>
          <a:off x="282049" y="3040614"/>
          <a:ext cx="1829195" cy="1097517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9632" tIns="94085" rIns="89632" bIns="94085" numCol="1" spcCol="1270" anchor="ctr" anchorCtr="0">
          <a:noAutofit/>
        </a:bodyPr>
        <a:lstStyle/>
        <a:p>
          <a:pPr marL="0" lvl="0" indent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US" sz="1200" kern="1200"/>
            <a:t>Все, </a:t>
          </a:r>
          <a:r>
            <a:rPr lang="en-US" sz="1200" b="1" kern="1200"/>
            <a:t>регистрация</a:t>
          </a:r>
          <a:r>
            <a:rPr lang="en-US" sz="1200" kern="1200"/>
            <a:t> завершена.</a:t>
          </a:r>
        </a:p>
      </dsp:txBody>
      <dsp:txXfrm>
        <a:off x="282049" y="3040614"/>
        <a:ext cx="1829195" cy="109751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6/7/layout/RepeatingBendingProcessNew">
  <dgm:title val="Repeating Bending Process New"/>
  <dgm:desc val=""/>
  <dgm:catLst>
    <dgm:cat type="process" pri="5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axis="self" func="var" arg="dir" op="equ" val="norm">
        <dgm:alg type="snake">
          <dgm:param type="grDir" val="tL"/>
          <dgm:param type="flowDir" val="row"/>
          <dgm:param type="contDir" val="sameDir"/>
          <dgm:param type="bkpt" val="endCnv"/>
        </dgm:alg>
      </dgm:if>
      <dgm:else name="Name3">
        <dgm:alg type="snake">
          <dgm:param type="grDir" val="tR"/>
          <dgm:param type="flowDir" val="row"/>
          <dgm:param type="contDir" val="same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23"/>
      <dgm:constr type="sp" refType="w" refFor="ch" refForName="sibTrans" op="equ"/>
      <dgm:constr type="userB" for="des" forName="connectorText" refType="sp"/>
      <dgm:constr type="primFontSz" for="ch" ptType="node" op="equ" val="65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h" refType="w" fact="0.6"/>
          <dgm:constr type="tMarg" refType="h" fact="0.243"/>
          <dgm:constr type="bMarg" refType="h" fact="0.243"/>
          <dgm:constr type="lMarg" refType="w" fact="0.1389"/>
          <dgm:constr type="rMarg" refType="w" fact="0.1389"/>
        </dgm:constrLst>
        <dgm:ruleLst>
          <dgm:rule type="primFontSz" val="12" fact="NaN" max="NaN"/>
        </dgm:ruleLst>
      </dgm:layoutNode>
      <dgm:forEach name="sibTransForEach" axis="followSib" ptType="sibTrans" cnt="1">
        <dgm:layoutNode name="sibTrans">
          <dgm:choose name="Name4">
            <dgm:if name="Name5" axis="self" func="var" arg="dir" op="equ" val="norm">
              <dgm:alg type="conn">
                <dgm:param type="connRout" val="bend"/>
                <dgm:param type="dim" val="1D"/>
                <dgm:param type="begPts" val="midR bCtr"/>
                <dgm:param type="endPts" val="midL tCtr"/>
              </dgm:alg>
            </dgm:if>
            <dgm:else name="Name6">
              <dgm:alg type="conn">
                <dgm:param type="connRout" val="bend"/>
                <dgm:param type="dim" val="1D"/>
                <dgm:param type="begPts" val="midL bCtr"/>
                <dgm:param type="endPts" val="midR tCtr"/>
              </dgm:alg>
            </dgm:else>
          </dgm:choose>
          <dgm:shape xmlns:r="http://schemas.openxmlformats.org/officeDocument/2006/relationships" type="conn" r:blip="" zOrderOff="-2">
            <dgm:adjLst/>
          </dgm:shape>
          <dgm:presOf axis="self"/>
          <dgm:constrLst>
            <dgm:constr type="begPad" val="-0.05"/>
            <dgm:constr type="endPad" val="0.9"/>
            <dgm:constr type="userA" for="ch" ref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rect" r:blip="" hideGeom="1">
              <dgm:adjLst/>
            </dgm:shape>
            <dgm:presOf axis="self"/>
            <dgm:constrLst>
              <dgm:constr type="userA"/>
              <dgm:constr type="userB"/>
              <dgm:constr type="w" refType="userA" fact="0.05"/>
              <dgm:constr type="h" refType="userB" fact="0.01"/>
              <dgm:constr type="lMarg" val="1"/>
              <dgm:constr type="rMarg" val="1"/>
              <dgm:constr type="tMarg"/>
              <dgm:constr type="bMarg"/>
            </dgm:constrLst>
            <dgm:ruleLst>
              <dgm:rule type="w" val="NaN" fact="0.6" max="NaN"/>
              <dgm:rule type="h" val="NaN" fact="0.6" max="NaN"/>
              <dgm:rule type="primFontSz" val="5" fact="NaN" max="NaN"/>
            </dgm:ruleLst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79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657274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122617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37117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763698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25762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0027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53355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87541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5695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FFB779-270B-4192-84BA-A697F48306DC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4169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FFB779-270B-4192-84BA-A697F48306DC}" type="datetimeFigureOut">
              <a:rPr lang="ru-RU" smtClean="0"/>
              <a:t>15.06.2023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5DC19C-03DA-4066-9FF7-D0BF1BC6D6F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54979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8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4" name="Рисунок 4">
            <a:extLst>
              <a:ext uri="{FF2B5EF4-FFF2-40B4-BE49-F238E27FC236}">
                <a16:creationId xmlns:a16="http://schemas.microsoft.com/office/drawing/2014/main" id="{4000EF24-E638-CF72-492E-62224FD9FE4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3119" b="11669"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165157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72" name="Rectangle 55">
            <a:extLst>
              <a:ext uri="{FF2B5EF4-FFF2-40B4-BE49-F238E27FC236}">
                <a16:creationId xmlns:a16="http://schemas.microsoft.com/office/drawing/2014/main" id="{02E612C7-B066-4023-9D0A-7C54D1E330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B682505-4F2B-54FF-CF2A-1E0B193784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50521" y="787180"/>
            <a:ext cx="4807441" cy="2135576"/>
          </a:xfrm>
        </p:spPr>
        <p:txBody>
          <a:bodyPr vert="horz" lIns="91440" tIns="45720" rIns="91440" bIns="45720" rtlCol="0" anchor="b">
            <a:normAutofit fontScale="90000"/>
          </a:bodyPr>
          <a:lstStyle/>
          <a:p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                                 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                                  </a:t>
            </a:r>
            <a:br>
              <a:rPr lang="en-US" sz="1400" dirty="0">
                <a:latin typeface="Times New Roman"/>
              </a:rPr>
            </a:b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                            </a:t>
            </a:r>
            <a:r>
              <a:rPr lang="en-US" sz="2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Цели</a:t>
            </a:r>
            <a:r>
              <a:rPr lang="en-US" sz="22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и </a:t>
            </a:r>
            <a:r>
              <a:rPr lang="en-US" sz="22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задачи</a:t>
            </a:r>
            <a:r>
              <a:rPr lang="en-US" sz="22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ВФСК «ГТО»</a:t>
            </a:r>
            <a:br>
              <a:rPr lang="en-US" sz="1400" dirty="0">
                <a:latin typeface="Times New Roman"/>
              </a:rPr>
            </a:br>
            <a:br>
              <a:rPr lang="en-US" sz="1400" dirty="0">
                <a:latin typeface="Times New Roman"/>
              </a:rPr>
            </a:b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 </a:t>
            </a:r>
            <a:r>
              <a:rPr lang="en-US" sz="14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Целями</a:t>
            </a: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 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Всероссийского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физкультурно-спортивного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комплекса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являются</a:t>
            </a:r>
            <a:r>
              <a:rPr lang="en-US" sz="14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:</a:t>
            </a:r>
            <a:br>
              <a:rPr lang="en-US" sz="1400" dirty="0">
                <a:latin typeface="Times New Roman"/>
              </a:rPr>
            </a:br>
            <a:br>
              <a:rPr lang="en-US" sz="1400" dirty="0">
                <a:latin typeface="Times New Roman"/>
              </a:rPr>
            </a:b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а)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повышение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эффективности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использования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возможностеи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̆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физическои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̆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культуры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и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спорта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в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укреплении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здоровья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;</a:t>
            </a:r>
            <a:br>
              <a:rPr lang="en-US" sz="1400" dirty="0">
                <a:latin typeface="Times New Roman"/>
              </a:rPr>
            </a:br>
            <a:br>
              <a:rPr lang="en-US" sz="1400" dirty="0">
                <a:latin typeface="Times New Roman"/>
              </a:rPr>
            </a:b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 б)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гармоничном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и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всестороннем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развитии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личности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;</a:t>
            </a:r>
            <a:br>
              <a:rPr lang="en-US" sz="1400" dirty="0">
                <a:latin typeface="Times New Roman"/>
              </a:rPr>
            </a:br>
            <a:br>
              <a:rPr lang="en-US" sz="1400" dirty="0">
                <a:latin typeface="Times New Roman"/>
              </a:rPr>
            </a:b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 в)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воспитании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патриотизма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и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обеспечение</a:t>
            </a:r>
            <a:br>
              <a:rPr lang="en-US" sz="1400" dirty="0">
                <a:latin typeface="Times New Roman"/>
              </a:rPr>
            </a:b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 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преемственности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в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осуществлении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физического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воспитания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4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населения</a:t>
            </a:r>
            <a:r>
              <a:rPr lang="en-US" sz="14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. 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9C11695-3DB8-FEC9-C1D3-E4266A436C23}"/>
              </a:ext>
            </a:extLst>
          </p:cNvPr>
          <p:cNvSpPr txBox="1"/>
          <p:nvPr/>
        </p:nvSpPr>
        <p:spPr>
          <a:xfrm>
            <a:off x="750521" y="3083622"/>
            <a:ext cx="4807441" cy="3713302"/>
          </a:xfrm>
          <a:prstGeom prst="rect">
            <a:avLst/>
          </a:prstGeom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300" b="1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Задачами</a:t>
            </a:r>
            <a:r>
              <a:rPr lang="en-US" sz="1300" b="1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 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Всероссийского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физкультурно-спортивного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комплекса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являются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: </a:t>
            </a:r>
            <a:endParaRPr lang="ru-RU"/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а)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увеличение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числа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граждан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,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систематически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занимающихся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физическои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̆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культурои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̆̆ и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спортом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в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Российскои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̆̆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Федерации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; 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б)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повышение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уровня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физическои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̆̆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подготовленности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и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продолжительности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жизни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граждан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Российскои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̆̆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Федерации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; 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в)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формирование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у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населения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осознанных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потребностеи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̆̆ в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систематических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занятиях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физическои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̆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культурои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̆ и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спортом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,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физическом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самосовершенствовании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и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ведении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здорового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образа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жизни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; 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г)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повышение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общего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уровня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знании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̆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населения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о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средствах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,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методах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и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формах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организации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самостоятельных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занятии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̆, в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том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числе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с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использованием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современных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информационных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технологии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̆; </a:t>
            </a:r>
          </a:p>
          <a:p>
            <a:pPr>
              <a:lnSpc>
                <a:spcPct val="90000"/>
              </a:lnSpc>
              <a:spcAft>
                <a:spcPts val="600"/>
              </a:spcAft>
            </a:pP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д)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модернизация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системы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физического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воспитания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и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системы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развития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массового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,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детско-юношеского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,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школьного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и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студенческого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спорта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в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образовательных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организациях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, в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том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числе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путем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увеличения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количества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спортивных</a:t>
            </a:r>
            <a:r>
              <a:rPr lang="en-US" sz="1300" dirty="0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300" dirty="0" err="1">
                <a:solidFill>
                  <a:schemeClr val="tx1">
                    <a:lumMod val="85000"/>
                    <a:lumOff val="15000"/>
                  </a:schemeClr>
                </a:solidFill>
                <a:latin typeface="Times New Roman"/>
                <a:cs typeface="Times New Roman"/>
              </a:rPr>
              <a:t>клубов</a:t>
            </a:r>
            <a:endParaRPr lang="en-US" sz="1400">
              <a:solidFill>
                <a:schemeClr val="tx1">
                  <a:lumMod val="85000"/>
                  <a:lumOff val="15000"/>
                </a:schemeClr>
              </a:solidFill>
              <a:latin typeface="Times New Roman"/>
              <a:cs typeface="Times New Roman"/>
            </a:endParaRPr>
          </a:p>
        </p:txBody>
      </p:sp>
      <p:pic>
        <p:nvPicPr>
          <p:cNvPr id="24" name="Picture 23" descr="Белые лампы, среди которых одна желтая">
            <a:extLst>
              <a:ext uri="{FF2B5EF4-FFF2-40B4-BE49-F238E27FC236}">
                <a16:creationId xmlns:a16="http://schemas.microsoft.com/office/drawing/2014/main" id="{84A32AD2-D5D6-EBD0-A64B-D20AD13B9D3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prstClr val="white"/>
            </a:duotone>
          </a:blip>
          <a:srcRect l="13303" r="27363" b="-1"/>
          <a:stretch/>
        </p:blipFill>
        <p:spPr>
          <a:xfrm>
            <a:off x="6096000" y="10"/>
            <a:ext cx="6096000" cy="6857990"/>
          </a:xfrm>
          <a:custGeom>
            <a:avLst/>
            <a:gdLst/>
            <a:ahLst/>
            <a:cxnLst/>
            <a:rect l="l" t="t" r="r" b="b"/>
            <a:pathLst>
              <a:path w="6096000" h="6858000">
                <a:moveTo>
                  <a:pt x="3068432" y="0"/>
                </a:moveTo>
                <a:lnTo>
                  <a:pt x="6096000" y="0"/>
                </a:lnTo>
                <a:lnTo>
                  <a:pt x="6096000" y="6858000"/>
                </a:lnTo>
                <a:lnTo>
                  <a:pt x="3068431" y="6858000"/>
                </a:lnTo>
                <a:lnTo>
                  <a:pt x="3064426" y="6854853"/>
                </a:lnTo>
                <a:cubicBezTo>
                  <a:pt x="2077725" y="6040555"/>
                  <a:pt x="1448804" y="4808224"/>
                  <a:pt x="1448804" y="3429000"/>
                </a:cubicBezTo>
                <a:cubicBezTo>
                  <a:pt x="1448804" y="2049777"/>
                  <a:pt x="2077725" y="817446"/>
                  <a:pt x="3064426" y="3148"/>
                </a:cubicBezTo>
                <a:close/>
                <a:moveTo>
                  <a:pt x="1056707" y="0"/>
                </a:moveTo>
                <a:lnTo>
                  <a:pt x="2472663" y="0"/>
                </a:lnTo>
                <a:lnTo>
                  <a:pt x="2400426" y="75768"/>
                </a:lnTo>
                <a:cubicBezTo>
                  <a:pt x="1595468" y="961418"/>
                  <a:pt x="1104860" y="2137915"/>
                  <a:pt x="1104860" y="3429000"/>
                </a:cubicBezTo>
                <a:cubicBezTo>
                  <a:pt x="1104860" y="4720086"/>
                  <a:pt x="1595468" y="5896583"/>
                  <a:pt x="2400426" y="6782233"/>
                </a:cubicBezTo>
                <a:lnTo>
                  <a:pt x="2472663" y="6858000"/>
                </a:lnTo>
                <a:lnTo>
                  <a:pt x="1056707" y="6858000"/>
                </a:lnTo>
                <a:lnTo>
                  <a:pt x="1040415" y="6835090"/>
                </a:lnTo>
                <a:cubicBezTo>
                  <a:pt x="383550" y="5862802"/>
                  <a:pt x="0" y="4690693"/>
                  <a:pt x="0" y="3429000"/>
                </a:cubicBezTo>
                <a:cubicBezTo>
                  <a:pt x="0" y="2167308"/>
                  <a:pt x="383550" y="995199"/>
                  <a:pt x="1040415" y="22911"/>
                </a:cubicBezTo>
                <a:close/>
              </a:path>
            </a:pathLst>
          </a:custGeom>
        </p:spPr>
      </p:pic>
      <p:sp>
        <p:nvSpPr>
          <p:cNvPr id="73" name="Freeform: Shape 57">
            <a:extLst>
              <a:ext uri="{FF2B5EF4-FFF2-40B4-BE49-F238E27FC236}">
                <a16:creationId xmlns:a16="http://schemas.microsoft.com/office/drawing/2014/main" id="{34CFA7DE-DC24-4883-9E7E-8383057551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096000" y="0"/>
            <a:ext cx="2472664" cy="6858000"/>
          </a:xfrm>
          <a:custGeom>
            <a:avLst/>
            <a:gdLst>
              <a:gd name="connsiteX0" fmla="*/ 1056708 w 2472664"/>
              <a:gd name="connsiteY0" fmla="*/ 0 h 6858000"/>
              <a:gd name="connsiteX1" fmla="*/ 2472664 w 2472664"/>
              <a:gd name="connsiteY1" fmla="*/ 0 h 6858000"/>
              <a:gd name="connsiteX2" fmla="*/ 2400427 w 2472664"/>
              <a:gd name="connsiteY2" fmla="*/ 75768 h 6858000"/>
              <a:gd name="connsiteX3" fmla="*/ 1104861 w 2472664"/>
              <a:gd name="connsiteY3" fmla="*/ 3429000 h 6858000"/>
              <a:gd name="connsiteX4" fmla="*/ 2400427 w 2472664"/>
              <a:gd name="connsiteY4" fmla="*/ 6782233 h 6858000"/>
              <a:gd name="connsiteX5" fmla="*/ 2472664 w 2472664"/>
              <a:gd name="connsiteY5" fmla="*/ 6858000 h 6858000"/>
              <a:gd name="connsiteX6" fmla="*/ 1056708 w 2472664"/>
              <a:gd name="connsiteY6" fmla="*/ 6858000 h 6858000"/>
              <a:gd name="connsiteX7" fmla="*/ 1040416 w 2472664"/>
              <a:gd name="connsiteY7" fmla="*/ 6835090 h 6858000"/>
              <a:gd name="connsiteX8" fmla="*/ 0 w 2472664"/>
              <a:gd name="connsiteY8" fmla="*/ 3429000 h 6858000"/>
              <a:gd name="connsiteX9" fmla="*/ 1040416 w 2472664"/>
              <a:gd name="connsiteY9" fmla="*/ 22911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2472664" h="6858000">
                <a:moveTo>
                  <a:pt x="1056708" y="0"/>
                </a:moveTo>
                <a:lnTo>
                  <a:pt x="2472664" y="0"/>
                </a:lnTo>
                <a:lnTo>
                  <a:pt x="2400427" y="75768"/>
                </a:lnTo>
                <a:cubicBezTo>
                  <a:pt x="1595469" y="961418"/>
                  <a:pt x="1104861" y="2137915"/>
                  <a:pt x="1104861" y="3429000"/>
                </a:cubicBezTo>
                <a:cubicBezTo>
                  <a:pt x="1104861" y="4720086"/>
                  <a:pt x="1595469" y="5896583"/>
                  <a:pt x="2400427" y="6782233"/>
                </a:cubicBezTo>
                <a:lnTo>
                  <a:pt x="2472664" y="6858000"/>
                </a:lnTo>
                <a:lnTo>
                  <a:pt x="1056708" y="6858000"/>
                </a:lnTo>
                <a:lnTo>
                  <a:pt x="1040416" y="6835090"/>
                </a:lnTo>
                <a:cubicBezTo>
                  <a:pt x="383551" y="5862802"/>
                  <a:pt x="0" y="4690693"/>
                  <a:pt x="0" y="3429000"/>
                </a:cubicBezTo>
                <a:cubicBezTo>
                  <a:pt x="0" y="2167308"/>
                  <a:pt x="383551" y="995199"/>
                  <a:pt x="1040416" y="22911"/>
                </a:cubicBezTo>
                <a:close/>
              </a:path>
            </a:pathLst>
          </a:custGeom>
          <a:solidFill>
            <a:schemeClr val="accent6">
              <a:alpha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69703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15">
            <a:extLst>
              <a:ext uri="{FF2B5EF4-FFF2-40B4-BE49-F238E27FC236}">
                <a16:creationId xmlns:a16="http://schemas.microsoft.com/office/drawing/2014/main" id="{C232B152-3720-4D3B-97ED-45CE5483F1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: Shape 17">
            <a:extLst>
              <a:ext uri="{FF2B5EF4-FFF2-40B4-BE49-F238E27FC236}">
                <a16:creationId xmlns:a16="http://schemas.microsoft.com/office/drawing/2014/main" id="{11BAB570-FF10-4E96-8A3F-FA9804702B8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0" y="0"/>
            <a:ext cx="4693698" cy="6858000"/>
          </a:xfrm>
          <a:custGeom>
            <a:avLst/>
            <a:gdLst>
              <a:gd name="connsiteX0" fmla="*/ 0 w 4693698"/>
              <a:gd name="connsiteY0" fmla="*/ 0 h 6858000"/>
              <a:gd name="connsiteX1" fmla="*/ 420914 w 4693698"/>
              <a:gd name="connsiteY1" fmla="*/ 0 h 6858000"/>
              <a:gd name="connsiteX2" fmla="*/ 1582057 w 4693698"/>
              <a:gd name="connsiteY2" fmla="*/ 0 h 6858000"/>
              <a:gd name="connsiteX3" fmla="*/ 4503903 w 4693698"/>
              <a:gd name="connsiteY3" fmla="*/ 0 h 6858000"/>
              <a:gd name="connsiteX4" fmla="*/ 4508943 w 4693698"/>
              <a:gd name="connsiteY4" fmla="*/ 66675 h 6858000"/>
              <a:gd name="connsiteX5" fmla="*/ 4517340 w 4693698"/>
              <a:gd name="connsiteY5" fmla="*/ 122237 h 6858000"/>
              <a:gd name="connsiteX6" fmla="*/ 4527418 w 4693698"/>
              <a:gd name="connsiteY6" fmla="*/ 174625 h 6858000"/>
              <a:gd name="connsiteX7" fmla="*/ 4544214 w 4693698"/>
              <a:gd name="connsiteY7" fmla="*/ 217487 h 6858000"/>
              <a:gd name="connsiteX8" fmla="*/ 4561010 w 4693698"/>
              <a:gd name="connsiteY8" fmla="*/ 260350 h 6858000"/>
              <a:gd name="connsiteX9" fmla="*/ 4581165 w 4693698"/>
              <a:gd name="connsiteY9" fmla="*/ 296862 h 6858000"/>
              <a:gd name="connsiteX10" fmla="*/ 4601320 w 4693698"/>
              <a:gd name="connsiteY10" fmla="*/ 334962 h 6858000"/>
              <a:gd name="connsiteX11" fmla="*/ 4619796 w 4693698"/>
              <a:gd name="connsiteY11" fmla="*/ 369887 h 6858000"/>
              <a:gd name="connsiteX12" fmla="*/ 4638271 w 4693698"/>
              <a:gd name="connsiteY12" fmla="*/ 409575 h 6858000"/>
              <a:gd name="connsiteX13" fmla="*/ 4655067 w 4693698"/>
              <a:gd name="connsiteY13" fmla="*/ 450850 h 6858000"/>
              <a:gd name="connsiteX14" fmla="*/ 4670184 w 4693698"/>
              <a:gd name="connsiteY14" fmla="*/ 496887 h 6858000"/>
              <a:gd name="connsiteX15" fmla="*/ 4681941 w 4693698"/>
              <a:gd name="connsiteY15" fmla="*/ 546100 h 6858000"/>
              <a:gd name="connsiteX16" fmla="*/ 4690339 w 4693698"/>
              <a:gd name="connsiteY16" fmla="*/ 606425 h 6858000"/>
              <a:gd name="connsiteX17" fmla="*/ 4693698 w 4693698"/>
              <a:gd name="connsiteY17" fmla="*/ 673100 h 6858000"/>
              <a:gd name="connsiteX18" fmla="*/ 4690339 w 4693698"/>
              <a:gd name="connsiteY18" fmla="*/ 744537 h 6858000"/>
              <a:gd name="connsiteX19" fmla="*/ 4681941 w 4693698"/>
              <a:gd name="connsiteY19" fmla="*/ 801687 h 6858000"/>
              <a:gd name="connsiteX20" fmla="*/ 4670184 w 4693698"/>
              <a:gd name="connsiteY20" fmla="*/ 854075 h 6858000"/>
              <a:gd name="connsiteX21" fmla="*/ 4655067 w 4693698"/>
              <a:gd name="connsiteY21" fmla="*/ 901700 h 6858000"/>
              <a:gd name="connsiteX22" fmla="*/ 4638271 w 4693698"/>
              <a:gd name="connsiteY22" fmla="*/ 942975 h 6858000"/>
              <a:gd name="connsiteX23" fmla="*/ 4618116 w 4693698"/>
              <a:gd name="connsiteY23" fmla="*/ 981075 h 6858000"/>
              <a:gd name="connsiteX24" fmla="*/ 4597961 w 4693698"/>
              <a:gd name="connsiteY24" fmla="*/ 1017587 h 6858000"/>
              <a:gd name="connsiteX25" fmla="*/ 4577806 w 4693698"/>
              <a:gd name="connsiteY25" fmla="*/ 1055687 h 6858000"/>
              <a:gd name="connsiteX26" fmla="*/ 4559330 w 4693698"/>
              <a:gd name="connsiteY26" fmla="*/ 1095375 h 6858000"/>
              <a:gd name="connsiteX27" fmla="*/ 4540854 w 4693698"/>
              <a:gd name="connsiteY27" fmla="*/ 1136650 h 6858000"/>
              <a:gd name="connsiteX28" fmla="*/ 4525739 w 4693698"/>
              <a:gd name="connsiteY28" fmla="*/ 1182687 h 6858000"/>
              <a:gd name="connsiteX29" fmla="*/ 4515661 w 4693698"/>
              <a:gd name="connsiteY29" fmla="*/ 1235075 h 6858000"/>
              <a:gd name="connsiteX30" fmla="*/ 4505583 w 4693698"/>
              <a:gd name="connsiteY30" fmla="*/ 1295400 h 6858000"/>
              <a:gd name="connsiteX31" fmla="*/ 4503903 w 4693698"/>
              <a:gd name="connsiteY31" fmla="*/ 1363662 h 6858000"/>
              <a:gd name="connsiteX32" fmla="*/ 4505583 w 4693698"/>
              <a:gd name="connsiteY32" fmla="*/ 1431925 h 6858000"/>
              <a:gd name="connsiteX33" fmla="*/ 4515661 w 4693698"/>
              <a:gd name="connsiteY33" fmla="*/ 1492250 h 6858000"/>
              <a:gd name="connsiteX34" fmla="*/ 4525739 w 4693698"/>
              <a:gd name="connsiteY34" fmla="*/ 1544637 h 6858000"/>
              <a:gd name="connsiteX35" fmla="*/ 4540854 w 4693698"/>
              <a:gd name="connsiteY35" fmla="*/ 1589087 h 6858000"/>
              <a:gd name="connsiteX36" fmla="*/ 4559330 w 4693698"/>
              <a:gd name="connsiteY36" fmla="*/ 1631950 h 6858000"/>
              <a:gd name="connsiteX37" fmla="*/ 4577806 w 4693698"/>
              <a:gd name="connsiteY37" fmla="*/ 1671637 h 6858000"/>
              <a:gd name="connsiteX38" fmla="*/ 4597961 w 4693698"/>
              <a:gd name="connsiteY38" fmla="*/ 1708150 h 6858000"/>
              <a:gd name="connsiteX39" fmla="*/ 4618116 w 4693698"/>
              <a:gd name="connsiteY39" fmla="*/ 1743075 h 6858000"/>
              <a:gd name="connsiteX40" fmla="*/ 4638271 w 4693698"/>
              <a:gd name="connsiteY40" fmla="*/ 1782762 h 6858000"/>
              <a:gd name="connsiteX41" fmla="*/ 4655067 w 4693698"/>
              <a:gd name="connsiteY41" fmla="*/ 1824037 h 6858000"/>
              <a:gd name="connsiteX42" fmla="*/ 4670184 w 4693698"/>
              <a:gd name="connsiteY42" fmla="*/ 1870075 h 6858000"/>
              <a:gd name="connsiteX43" fmla="*/ 4681941 w 4693698"/>
              <a:gd name="connsiteY43" fmla="*/ 1922462 h 6858000"/>
              <a:gd name="connsiteX44" fmla="*/ 4690339 w 4693698"/>
              <a:gd name="connsiteY44" fmla="*/ 1982787 h 6858000"/>
              <a:gd name="connsiteX45" fmla="*/ 4693698 w 4693698"/>
              <a:gd name="connsiteY45" fmla="*/ 2051050 h 6858000"/>
              <a:gd name="connsiteX46" fmla="*/ 4690339 w 4693698"/>
              <a:gd name="connsiteY46" fmla="*/ 2119312 h 6858000"/>
              <a:gd name="connsiteX47" fmla="*/ 4681941 w 4693698"/>
              <a:gd name="connsiteY47" fmla="*/ 2179637 h 6858000"/>
              <a:gd name="connsiteX48" fmla="*/ 4670184 w 4693698"/>
              <a:gd name="connsiteY48" fmla="*/ 2232025 h 6858000"/>
              <a:gd name="connsiteX49" fmla="*/ 4655067 w 4693698"/>
              <a:gd name="connsiteY49" fmla="*/ 2278062 h 6858000"/>
              <a:gd name="connsiteX50" fmla="*/ 4638271 w 4693698"/>
              <a:gd name="connsiteY50" fmla="*/ 2319337 h 6858000"/>
              <a:gd name="connsiteX51" fmla="*/ 4618116 w 4693698"/>
              <a:gd name="connsiteY51" fmla="*/ 2359025 h 6858000"/>
              <a:gd name="connsiteX52" fmla="*/ 4597961 w 4693698"/>
              <a:gd name="connsiteY52" fmla="*/ 2395537 h 6858000"/>
              <a:gd name="connsiteX53" fmla="*/ 4577806 w 4693698"/>
              <a:gd name="connsiteY53" fmla="*/ 2433637 h 6858000"/>
              <a:gd name="connsiteX54" fmla="*/ 4559330 w 4693698"/>
              <a:gd name="connsiteY54" fmla="*/ 2471737 h 6858000"/>
              <a:gd name="connsiteX55" fmla="*/ 4540854 w 4693698"/>
              <a:gd name="connsiteY55" fmla="*/ 2513012 h 6858000"/>
              <a:gd name="connsiteX56" fmla="*/ 4525739 w 4693698"/>
              <a:gd name="connsiteY56" fmla="*/ 2560637 h 6858000"/>
              <a:gd name="connsiteX57" fmla="*/ 4515661 w 4693698"/>
              <a:gd name="connsiteY57" fmla="*/ 2613025 h 6858000"/>
              <a:gd name="connsiteX58" fmla="*/ 4505583 w 4693698"/>
              <a:gd name="connsiteY58" fmla="*/ 2671762 h 6858000"/>
              <a:gd name="connsiteX59" fmla="*/ 4503903 w 4693698"/>
              <a:gd name="connsiteY59" fmla="*/ 2741612 h 6858000"/>
              <a:gd name="connsiteX60" fmla="*/ 4505583 w 4693698"/>
              <a:gd name="connsiteY60" fmla="*/ 2809875 h 6858000"/>
              <a:gd name="connsiteX61" fmla="*/ 4515661 w 4693698"/>
              <a:gd name="connsiteY61" fmla="*/ 2868612 h 6858000"/>
              <a:gd name="connsiteX62" fmla="*/ 4525739 w 4693698"/>
              <a:gd name="connsiteY62" fmla="*/ 2922587 h 6858000"/>
              <a:gd name="connsiteX63" fmla="*/ 4540854 w 4693698"/>
              <a:gd name="connsiteY63" fmla="*/ 2967037 h 6858000"/>
              <a:gd name="connsiteX64" fmla="*/ 4559330 w 4693698"/>
              <a:gd name="connsiteY64" fmla="*/ 3009900 h 6858000"/>
              <a:gd name="connsiteX65" fmla="*/ 4577806 w 4693698"/>
              <a:gd name="connsiteY65" fmla="*/ 3046412 h 6858000"/>
              <a:gd name="connsiteX66" fmla="*/ 4597961 w 4693698"/>
              <a:gd name="connsiteY66" fmla="*/ 3084512 h 6858000"/>
              <a:gd name="connsiteX67" fmla="*/ 4618116 w 4693698"/>
              <a:gd name="connsiteY67" fmla="*/ 3121025 h 6858000"/>
              <a:gd name="connsiteX68" fmla="*/ 4638271 w 4693698"/>
              <a:gd name="connsiteY68" fmla="*/ 3160712 h 6858000"/>
              <a:gd name="connsiteX69" fmla="*/ 4655067 w 4693698"/>
              <a:gd name="connsiteY69" fmla="*/ 3201987 h 6858000"/>
              <a:gd name="connsiteX70" fmla="*/ 4670184 w 4693698"/>
              <a:gd name="connsiteY70" fmla="*/ 3248025 h 6858000"/>
              <a:gd name="connsiteX71" fmla="*/ 4681941 w 4693698"/>
              <a:gd name="connsiteY71" fmla="*/ 3300412 h 6858000"/>
              <a:gd name="connsiteX72" fmla="*/ 4690339 w 4693698"/>
              <a:gd name="connsiteY72" fmla="*/ 3360737 h 6858000"/>
              <a:gd name="connsiteX73" fmla="*/ 4693698 w 4693698"/>
              <a:gd name="connsiteY73" fmla="*/ 3427412 h 6858000"/>
              <a:gd name="connsiteX74" fmla="*/ 4690339 w 4693698"/>
              <a:gd name="connsiteY74" fmla="*/ 3497262 h 6858000"/>
              <a:gd name="connsiteX75" fmla="*/ 4681941 w 4693698"/>
              <a:gd name="connsiteY75" fmla="*/ 3557587 h 6858000"/>
              <a:gd name="connsiteX76" fmla="*/ 4670184 w 4693698"/>
              <a:gd name="connsiteY76" fmla="*/ 3609975 h 6858000"/>
              <a:gd name="connsiteX77" fmla="*/ 4655067 w 4693698"/>
              <a:gd name="connsiteY77" fmla="*/ 3656012 h 6858000"/>
              <a:gd name="connsiteX78" fmla="*/ 4638271 w 4693698"/>
              <a:gd name="connsiteY78" fmla="*/ 3697287 h 6858000"/>
              <a:gd name="connsiteX79" fmla="*/ 4618116 w 4693698"/>
              <a:gd name="connsiteY79" fmla="*/ 3736975 h 6858000"/>
              <a:gd name="connsiteX80" fmla="*/ 4577806 w 4693698"/>
              <a:gd name="connsiteY80" fmla="*/ 3811587 h 6858000"/>
              <a:gd name="connsiteX81" fmla="*/ 4559330 w 4693698"/>
              <a:gd name="connsiteY81" fmla="*/ 3848100 h 6858000"/>
              <a:gd name="connsiteX82" fmla="*/ 4540854 w 4693698"/>
              <a:gd name="connsiteY82" fmla="*/ 3890962 h 6858000"/>
              <a:gd name="connsiteX83" fmla="*/ 4525739 w 4693698"/>
              <a:gd name="connsiteY83" fmla="*/ 3935412 h 6858000"/>
              <a:gd name="connsiteX84" fmla="*/ 4515661 w 4693698"/>
              <a:gd name="connsiteY84" fmla="*/ 3987800 h 6858000"/>
              <a:gd name="connsiteX85" fmla="*/ 4505583 w 4693698"/>
              <a:gd name="connsiteY85" fmla="*/ 4048125 h 6858000"/>
              <a:gd name="connsiteX86" fmla="*/ 4503903 w 4693698"/>
              <a:gd name="connsiteY86" fmla="*/ 4116387 h 6858000"/>
              <a:gd name="connsiteX87" fmla="*/ 4505583 w 4693698"/>
              <a:gd name="connsiteY87" fmla="*/ 4186237 h 6858000"/>
              <a:gd name="connsiteX88" fmla="*/ 4515661 w 4693698"/>
              <a:gd name="connsiteY88" fmla="*/ 4244975 h 6858000"/>
              <a:gd name="connsiteX89" fmla="*/ 4525739 w 4693698"/>
              <a:gd name="connsiteY89" fmla="*/ 4297362 h 6858000"/>
              <a:gd name="connsiteX90" fmla="*/ 4540854 w 4693698"/>
              <a:gd name="connsiteY90" fmla="*/ 4343400 h 6858000"/>
              <a:gd name="connsiteX91" fmla="*/ 4559330 w 4693698"/>
              <a:gd name="connsiteY91" fmla="*/ 4386262 h 6858000"/>
              <a:gd name="connsiteX92" fmla="*/ 4577806 w 4693698"/>
              <a:gd name="connsiteY92" fmla="*/ 4424362 h 6858000"/>
              <a:gd name="connsiteX93" fmla="*/ 4618116 w 4693698"/>
              <a:gd name="connsiteY93" fmla="*/ 4498975 h 6858000"/>
              <a:gd name="connsiteX94" fmla="*/ 4638271 w 4693698"/>
              <a:gd name="connsiteY94" fmla="*/ 4537075 h 6858000"/>
              <a:gd name="connsiteX95" fmla="*/ 4655067 w 4693698"/>
              <a:gd name="connsiteY95" fmla="*/ 4579937 h 6858000"/>
              <a:gd name="connsiteX96" fmla="*/ 4670184 w 4693698"/>
              <a:gd name="connsiteY96" fmla="*/ 4625975 h 6858000"/>
              <a:gd name="connsiteX97" fmla="*/ 4681941 w 4693698"/>
              <a:gd name="connsiteY97" fmla="*/ 4678362 h 6858000"/>
              <a:gd name="connsiteX98" fmla="*/ 4690339 w 4693698"/>
              <a:gd name="connsiteY98" fmla="*/ 4738687 h 6858000"/>
              <a:gd name="connsiteX99" fmla="*/ 4693698 w 4693698"/>
              <a:gd name="connsiteY99" fmla="*/ 4806950 h 6858000"/>
              <a:gd name="connsiteX100" fmla="*/ 4690339 w 4693698"/>
              <a:gd name="connsiteY100" fmla="*/ 4875212 h 6858000"/>
              <a:gd name="connsiteX101" fmla="*/ 4681941 w 4693698"/>
              <a:gd name="connsiteY101" fmla="*/ 4935537 h 6858000"/>
              <a:gd name="connsiteX102" fmla="*/ 4670184 w 4693698"/>
              <a:gd name="connsiteY102" fmla="*/ 4987925 h 6858000"/>
              <a:gd name="connsiteX103" fmla="*/ 4655067 w 4693698"/>
              <a:gd name="connsiteY103" fmla="*/ 5033962 h 6858000"/>
              <a:gd name="connsiteX104" fmla="*/ 4638271 w 4693698"/>
              <a:gd name="connsiteY104" fmla="*/ 5075237 h 6858000"/>
              <a:gd name="connsiteX105" fmla="*/ 4618116 w 4693698"/>
              <a:gd name="connsiteY105" fmla="*/ 5114925 h 6858000"/>
              <a:gd name="connsiteX106" fmla="*/ 4597961 w 4693698"/>
              <a:gd name="connsiteY106" fmla="*/ 5149850 h 6858000"/>
              <a:gd name="connsiteX107" fmla="*/ 4577806 w 4693698"/>
              <a:gd name="connsiteY107" fmla="*/ 5186362 h 6858000"/>
              <a:gd name="connsiteX108" fmla="*/ 4559330 w 4693698"/>
              <a:gd name="connsiteY108" fmla="*/ 5226050 h 6858000"/>
              <a:gd name="connsiteX109" fmla="*/ 4540854 w 4693698"/>
              <a:gd name="connsiteY109" fmla="*/ 5268912 h 6858000"/>
              <a:gd name="connsiteX110" fmla="*/ 4525739 w 4693698"/>
              <a:gd name="connsiteY110" fmla="*/ 5313362 h 6858000"/>
              <a:gd name="connsiteX111" fmla="*/ 4515661 w 4693698"/>
              <a:gd name="connsiteY111" fmla="*/ 5365750 h 6858000"/>
              <a:gd name="connsiteX112" fmla="*/ 4505583 w 4693698"/>
              <a:gd name="connsiteY112" fmla="*/ 5426075 h 6858000"/>
              <a:gd name="connsiteX113" fmla="*/ 4503903 w 4693698"/>
              <a:gd name="connsiteY113" fmla="*/ 5494337 h 6858000"/>
              <a:gd name="connsiteX114" fmla="*/ 4505583 w 4693698"/>
              <a:gd name="connsiteY114" fmla="*/ 5562600 h 6858000"/>
              <a:gd name="connsiteX115" fmla="*/ 4515661 w 4693698"/>
              <a:gd name="connsiteY115" fmla="*/ 5622925 h 6858000"/>
              <a:gd name="connsiteX116" fmla="*/ 4525739 w 4693698"/>
              <a:gd name="connsiteY116" fmla="*/ 5675312 h 6858000"/>
              <a:gd name="connsiteX117" fmla="*/ 4540854 w 4693698"/>
              <a:gd name="connsiteY117" fmla="*/ 5721350 h 6858000"/>
              <a:gd name="connsiteX118" fmla="*/ 4559330 w 4693698"/>
              <a:gd name="connsiteY118" fmla="*/ 5762625 h 6858000"/>
              <a:gd name="connsiteX119" fmla="*/ 4577806 w 4693698"/>
              <a:gd name="connsiteY119" fmla="*/ 5802312 h 6858000"/>
              <a:gd name="connsiteX120" fmla="*/ 4597961 w 4693698"/>
              <a:gd name="connsiteY120" fmla="*/ 5840412 h 6858000"/>
              <a:gd name="connsiteX121" fmla="*/ 4618116 w 4693698"/>
              <a:gd name="connsiteY121" fmla="*/ 5876925 h 6858000"/>
              <a:gd name="connsiteX122" fmla="*/ 4638271 w 4693698"/>
              <a:gd name="connsiteY122" fmla="*/ 5915025 h 6858000"/>
              <a:gd name="connsiteX123" fmla="*/ 4655067 w 4693698"/>
              <a:gd name="connsiteY123" fmla="*/ 5956300 h 6858000"/>
              <a:gd name="connsiteX124" fmla="*/ 4670184 w 4693698"/>
              <a:gd name="connsiteY124" fmla="*/ 6003925 h 6858000"/>
              <a:gd name="connsiteX125" fmla="*/ 4681941 w 4693698"/>
              <a:gd name="connsiteY125" fmla="*/ 6056312 h 6858000"/>
              <a:gd name="connsiteX126" fmla="*/ 4690339 w 4693698"/>
              <a:gd name="connsiteY126" fmla="*/ 6113462 h 6858000"/>
              <a:gd name="connsiteX127" fmla="*/ 4693698 w 4693698"/>
              <a:gd name="connsiteY127" fmla="*/ 6183312 h 6858000"/>
              <a:gd name="connsiteX128" fmla="*/ 4690339 w 4693698"/>
              <a:gd name="connsiteY128" fmla="*/ 6251575 h 6858000"/>
              <a:gd name="connsiteX129" fmla="*/ 4681941 w 4693698"/>
              <a:gd name="connsiteY129" fmla="*/ 6311900 h 6858000"/>
              <a:gd name="connsiteX130" fmla="*/ 4670184 w 4693698"/>
              <a:gd name="connsiteY130" fmla="*/ 6361112 h 6858000"/>
              <a:gd name="connsiteX131" fmla="*/ 4655067 w 4693698"/>
              <a:gd name="connsiteY131" fmla="*/ 6407150 h 6858000"/>
              <a:gd name="connsiteX132" fmla="*/ 4638271 w 4693698"/>
              <a:gd name="connsiteY132" fmla="*/ 6448425 h 6858000"/>
              <a:gd name="connsiteX133" fmla="*/ 4619796 w 4693698"/>
              <a:gd name="connsiteY133" fmla="*/ 6488112 h 6858000"/>
              <a:gd name="connsiteX134" fmla="*/ 4601320 w 4693698"/>
              <a:gd name="connsiteY134" fmla="*/ 6523037 h 6858000"/>
              <a:gd name="connsiteX135" fmla="*/ 4581165 w 4693698"/>
              <a:gd name="connsiteY135" fmla="*/ 6561137 h 6858000"/>
              <a:gd name="connsiteX136" fmla="*/ 4561010 w 4693698"/>
              <a:gd name="connsiteY136" fmla="*/ 6597650 h 6858000"/>
              <a:gd name="connsiteX137" fmla="*/ 4544214 w 4693698"/>
              <a:gd name="connsiteY137" fmla="*/ 6640512 h 6858000"/>
              <a:gd name="connsiteX138" fmla="*/ 4527418 w 4693698"/>
              <a:gd name="connsiteY138" fmla="*/ 6683375 h 6858000"/>
              <a:gd name="connsiteX139" fmla="*/ 4517340 w 4693698"/>
              <a:gd name="connsiteY139" fmla="*/ 6735762 h 6858000"/>
              <a:gd name="connsiteX140" fmla="*/ 4508943 w 4693698"/>
              <a:gd name="connsiteY140" fmla="*/ 6791325 h 6858000"/>
              <a:gd name="connsiteX141" fmla="*/ 4503903 w 4693698"/>
              <a:gd name="connsiteY141" fmla="*/ 6858000 h 6858000"/>
              <a:gd name="connsiteX142" fmla="*/ 1582057 w 4693698"/>
              <a:gd name="connsiteY142" fmla="*/ 6858000 h 6858000"/>
              <a:gd name="connsiteX143" fmla="*/ 420914 w 4693698"/>
              <a:gd name="connsiteY143" fmla="*/ 6858000 h 6858000"/>
              <a:gd name="connsiteX144" fmla="*/ 0 w 4693698"/>
              <a:gd name="connsiteY144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</a:cxnLst>
            <a:rect l="l" t="t" r="r" b="b"/>
            <a:pathLst>
              <a:path w="4693698" h="6858000">
                <a:moveTo>
                  <a:pt x="0" y="0"/>
                </a:moveTo>
                <a:lnTo>
                  <a:pt x="420914" y="0"/>
                </a:lnTo>
                <a:lnTo>
                  <a:pt x="1582057" y="0"/>
                </a:lnTo>
                <a:lnTo>
                  <a:pt x="4503903" y="0"/>
                </a:lnTo>
                <a:lnTo>
                  <a:pt x="4508943" y="66675"/>
                </a:lnTo>
                <a:lnTo>
                  <a:pt x="4517340" y="122237"/>
                </a:lnTo>
                <a:lnTo>
                  <a:pt x="4527418" y="174625"/>
                </a:lnTo>
                <a:lnTo>
                  <a:pt x="4544214" y="217487"/>
                </a:lnTo>
                <a:lnTo>
                  <a:pt x="4561010" y="260350"/>
                </a:lnTo>
                <a:lnTo>
                  <a:pt x="4581165" y="296862"/>
                </a:lnTo>
                <a:lnTo>
                  <a:pt x="4601320" y="334962"/>
                </a:lnTo>
                <a:lnTo>
                  <a:pt x="4619796" y="369887"/>
                </a:lnTo>
                <a:lnTo>
                  <a:pt x="4638271" y="409575"/>
                </a:lnTo>
                <a:lnTo>
                  <a:pt x="4655067" y="450850"/>
                </a:lnTo>
                <a:lnTo>
                  <a:pt x="4670184" y="496887"/>
                </a:lnTo>
                <a:lnTo>
                  <a:pt x="4681941" y="546100"/>
                </a:lnTo>
                <a:lnTo>
                  <a:pt x="4690339" y="606425"/>
                </a:lnTo>
                <a:lnTo>
                  <a:pt x="4693698" y="673100"/>
                </a:lnTo>
                <a:lnTo>
                  <a:pt x="4690339" y="744537"/>
                </a:lnTo>
                <a:lnTo>
                  <a:pt x="4681941" y="801687"/>
                </a:lnTo>
                <a:lnTo>
                  <a:pt x="4670184" y="854075"/>
                </a:lnTo>
                <a:lnTo>
                  <a:pt x="4655067" y="901700"/>
                </a:lnTo>
                <a:lnTo>
                  <a:pt x="4638271" y="942975"/>
                </a:lnTo>
                <a:lnTo>
                  <a:pt x="4618116" y="981075"/>
                </a:lnTo>
                <a:lnTo>
                  <a:pt x="4597961" y="1017587"/>
                </a:lnTo>
                <a:lnTo>
                  <a:pt x="4577806" y="1055687"/>
                </a:lnTo>
                <a:lnTo>
                  <a:pt x="4559330" y="1095375"/>
                </a:lnTo>
                <a:lnTo>
                  <a:pt x="4540854" y="1136650"/>
                </a:lnTo>
                <a:lnTo>
                  <a:pt x="4525739" y="1182687"/>
                </a:lnTo>
                <a:lnTo>
                  <a:pt x="4515661" y="1235075"/>
                </a:lnTo>
                <a:lnTo>
                  <a:pt x="4505583" y="1295400"/>
                </a:lnTo>
                <a:lnTo>
                  <a:pt x="4503903" y="1363662"/>
                </a:lnTo>
                <a:lnTo>
                  <a:pt x="4505583" y="1431925"/>
                </a:lnTo>
                <a:lnTo>
                  <a:pt x="4515661" y="1492250"/>
                </a:lnTo>
                <a:lnTo>
                  <a:pt x="4525739" y="1544637"/>
                </a:lnTo>
                <a:lnTo>
                  <a:pt x="4540854" y="1589087"/>
                </a:lnTo>
                <a:lnTo>
                  <a:pt x="4559330" y="1631950"/>
                </a:lnTo>
                <a:lnTo>
                  <a:pt x="4577806" y="1671637"/>
                </a:lnTo>
                <a:lnTo>
                  <a:pt x="4597961" y="1708150"/>
                </a:lnTo>
                <a:lnTo>
                  <a:pt x="4618116" y="1743075"/>
                </a:lnTo>
                <a:lnTo>
                  <a:pt x="4638271" y="1782762"/>
                </a:lnTo>
                <a:lnTo>
                  <a:pt x="4655067" y="1824037"/>
                </a:lnTo>
                <a:lnTo>
                  <a:pt x="4670184" y="1870075"/>
                </a:lnTo>
                <a:lnTo>
                  <a:pt x="4681941" y="1922462"/>
                </a:lnTo>
                <a:lnTo>
                  <a:pt x="4690339" y="1982787"/>
                </a:lnTo>
                <a:lnTo>
                  <a:pt x="4693698" y="2051050"/>
                </a:lnTo>
                <a:lnTo>
                  <a:pt x="4690339" y="2119312"/>
                </a:lnTo>
                <a:lnTo>
                  <a:pt x="4681941" y="2179637"/>
                </a:lnTo>
                <a:lnTo>
                  <a:pt x="4670184" y="2232025"/>
                </a:lnTo>
                <a:lnTo>
                  <a:pt x="4655067" y="2278062"/>
                </a:lnTo>
                <a:lnTo>
                  <a:pt x="4638271" y="2319337"/>
                </a:lnTo>
                <a:lnTo>
                  <a:pt x="4618116" y="2359025"/>
                </a:lnTo>
                <a:lnTo>
                  <a:pt x="4597961" y="2395537"/>
                </a:lnTo>
                <a:lnTo>
                  <a:pt x="4577806" y="2433637"/>
                </a:lnTo>
                <a:lnTo>
                  <a:pt x="4559330" y="2471737"/>
                </a:lnTo>
                <a:lnTo>
                  <a:pt x="4540854" y="2513012"/>
                </a:lnTo>
                <a:lnTo>
                  <a:pt x="4525739" y="2560637"/>
                </a:lnTo>
                <a:lnTo>
                  <a:pt x="4515661" y="2613025"/>
                </a:lnTo>
                <a:lnTo>
                  <a:pt x="4505583" y="2671762"/>
                </a:lnTo>
                <a:lnTo>
                  <a:pt x="4503903" y="2741612"/>
                </a:lnTo>
                <a:lnTo>
                  <a:pt x="4505583" y="2809875"/>
                </a:lnTo>
                <a:lnTo>
                  <a:pt x="4515661" y="2868612"/>
                </a:lnTo>
                <a:lnTo>
                  <a:pt x="4525739" y="2922587"/>
                </a:lnTo>
                <a:lnTo>
                  <a:pt x="4540854" y="2967037"/>
                </a:lnTo>
                <a:lnTo>
                  <a:pt x="4559330" y="3009900"/>
                </a:lnTo>
                <a:lnTo>
                  <a:pt x="4577806" y="3046412"/>
                </a:lnTo>
                <a:lnTo>
                  <a:pt x="4597961" y="3084512"/>
                </a:lnTo>
                <a:lnTo>
                  <a:pt x="4618116" y="3121025"/>
                </a:lnTo>
                <a:lnTo>
                  <a:pt x="4638271" y="3160712"/>
                </a:lnTo>
                <a:lnTo>
                  <a:pt x="4655067" y="3201987"/>
                </a:lnTo>
                <a:lnTo>
                  <a:pt x="4670184" y="3248025"/>
                </a:lnTo>
                <a:lnTo>
                  <a:pt x="4681941" y="3300412"/>
                </a:lnTo>
                <a:lnTo>
                  <a:pt x="4690339" y="3360737"/>
                </a:lnTo>
                <a:lnTo>
                  <a:pt x="4693698" y="3427412"/>
                </a:lnTo>
                <a:lnTo>
                  <a:pt x="4690339" y="3497262"/>
                </a:lnTo>
                <a:lnTo>
                  <a:pt x="4681941" y="3557587"/>
                </a:lnTo>
                <a:lnTo>
                  <a:pt x="4670184" y="3609975"/>
                </a:lnTo>
                <a:lnTo>
                  <a:pt x="4655067" y="3656012"/>
                </a:lnTo>
                <a:lnTo>
                  <a:pt x="4638271" y="3697287"/>
                </a:lnTo>
                <a:lnTo>
                  <a:pt x="4618116" y="3736975"/>
                </a:lnTo>
                <a:lnTo>
                  <a:pt x="4577806" y="3811587"/>
                </a:lnTo>
                <a:lnTo>
                  <a:pt x="4559330" y="3848100"/>
                </a:lnTo>
                <a:lnTo>
                  <a:pt x="4540854" y="3890962"/>
                </a:lnTo>
                <a:lnTo>
                  <a:pt x="4525739" y="3935412"/>
                </a:lnTo>
                <a:lnTo>
                  <a:pt x="4515661" y="3987800"/>
                </a:lnTo>
                <a:lnTo>
                  <a:pt x="4505583" y="4048125"/>
                </a:lnTo>
                <a:lnTo>
                  <a:pt x="4503903" y="4116387"/>
                </a:lnTo>
                <a:lnTo>
                  <a:pt x="4505583" y="4186237"/>
                </a:lnTo>
                <a:lnTo>
                  <a:pt x="4515661" y="4244975"/>
                </a:lnTo>
                <a:lnTo>
                  <a:pt x="4525739" y="4297362"/>
                </a:lnTo>
                <a:lnTo>
                  <a:pt x="4540854" y="4343400"/>
                </a:lnTo>
                <a:lnTo>
                  <a:pt x="4559330" y="4386262"/>
                </a:lnTo>
                <a:lnTo>
                  <a:pt x="4577806" y="4424362"/>
                </a:lnTo>
                <a:lnTo>
                  <a:pt x="4618116" y="4498975"/>
                </a:lnTo>
                <a:lnTo>
                  <a:pt x="4638271" y="4537075"/>
                </a:lnTo>
                <a:lnTo>
                  <a:pt x="4655067" y="4579937"/>
                </a:lnTo>
                <a:lnTo>
                  <a:pt x="4670184" y="4625975"/>
                </a:lnTo>
                <a:lnTo>
                  <a:pt x="4681941" y="4678362"/>
                </a:lnTo>
                <a:lnTo>
                  <a:pt x="4690339" y="4738687"/>
                </a:lnTo>
                <a:lnTo>
                  <a:pt x="4693698" y="4806950"/>
                </a:lnTo>
                <a:lnTo>
                  <a:pt x="4690339" y="4875212"/>
                </a:lnTo>
                <a:lnTo>
                  <a:pt x="4681941" y="4935537"/>
                </a:lnTo>
                <a:lnTo>
                  <a:pt x="4670184" y="4987925"/>
                </a:lnTo>
                <a:lnTo>
                  <a:pt x="4655067" y="5033962"/>
                </a:lnTo>
                <a:lnTo>
                  <a:pt x="4638271" y="5075237"/>
                </a:lnTo>
                <a:lnTo>
                  <a:pt x="4618116" y="5114925"/>
                </a:lnTo>
                <a:lnTo>
                  <a:pt x="4597961" y="5149850"/>
                </a:lnTo>
                <a:lnTo>
                  <a:pt x="4577806" y="5186362"/>
                </a:lnTo>
                <a:lnTo>
                  <a:pt x="4559330" y="5226050"/>
                </a:lnTo>
                <a:lnTo>
                  <a:pt x="4540854" y="5268912"/>
                </a:lnTo>
                <a:lnTo>
                  <a:pt x="4525739" y="5313362"/>
                </a:lnTo>
                <a:lnTo>
                  <a:pt x="4515661" y="5365750"/>
                </a:lnTo>
                <a:lnTo>
                  <a:pt x="4505583" y="5426075"/>
                </a:lnTo>
                <a:lnTo>
                  <a:pt x="4503903" y="5494337"/>
                </a:lnTo>
                <a:lnTo>
                  <a:pt x="4505583" y="5562600"/>
                </a:lnTo>
                <a:lnTo>
                  <a:pt x="4515661" y="5622925"/>
                </a:lnTo>
                <a:lnTo>
                  <a:pt x="4525739" y="5675312"/>
                </a:lnTo>
                <a:lnTo>
                  <a:pt x="4540854" y="5721350"/>
                </a:lnTo>
                <a:lnTo>
                  <a:pt x="4559330" y="5762625"/>
                </a:lnTo>
                <a:lnTo>
                  <a:pt x="4577806" y="5802312"/>
                </a:lnTo>
                <a:lnTo>
                  <a:pt x="4597961" y="5840412"/>
                </a:lnTo>
                <a:lnTo>
                  <a:pt x="4618116" y="5876925"/>
                </a:lnTo>
                <a:lnTo>
                  <a:pt x="4638271" y="5915025"/>
                </a:lnTo>
                <a:lnTo>
                  <a:pt x="4655067" y="5956300"/>
                </a:lnTo>
                <a:lnTo>
                  <a:pt x="4670184" y="6003925"/>
                </a:lnTo>
                <a:lnTo>
                  <a:pt x="4681941" y="6056312"/>
                </a:lnTo>
                <a:lnTo>
                  <a:pt x="4690339" y="6113462"/>
                </a:lnTo>
                <a:lnTo>
                  <a:pt x="4693698" y="6183312"/>
                </a:lnTo>
                <a:lnTo>
                  <a:pt x="4690339" y="6251575"/>
                </a:lnTo>
                <a:lnTo>
                  <a:pt x="4681941" y="6311900"/>
                </a:lnTo>
                <a:lnTo>
                  <a:pt x="4670184" y="6361112"/>
                </a:lnTo>
                <a:lnTo>
                  <a:pt x="4655067" y="6407150"/>
                </a:lnTo>
                <a:lnTo>
                  <a:pt x="4638271" y="6448425"/>
                </a:lnTo>
                <a:lnTo>
                  <a:pt x="4619796" y="6488112"/>
                </a:lnTo>
                <a:lnTo>
                  <a:pt x="4601320" y="6523037"/>
                </a:lnTo>
                <a:lnTo>
                  <a:pt x="4581165" y="6561137"/>
                </a:lnTo>
                <a:lnTo>
                  <a:pt x="4561010" y="6597650"/>
                </a:lnTo>
                <a:lnTo>
                  <a:pt x="4544214" y="6640512"/>
                </a:lnTo>
                <a:lnTo>
                  <a:pt x="4527418" y="6683375"/>
                </a:lnTo>
                <a:lnTo>
                  <a:pt x="4517340" y="6735762"/>
                </a:lnTo>
                <a:lnTo>
                  <a:pt x="4508943" y="6791325"/>
                </a:lnTo>
                <a:lnTo>
                  <a:pt x="4503903" y="6858000"/>
                </a:lnTo>
                <a:lnTo>
                  <a:pt x="1582057" y="6858000"/>
                </a:lnTo>
                <a:lnTo>
                  <a:pt x="420914" y="6858000"/>
                </a:lnTo>
                <a:lnTo>
                  <a:pt x="0" y="6858000"/>
                </a:lnTo>
                <a:close/>
              </a:path>
            </a:pathLst>
          </a:custGeom>
          <a:solidFill>
            <a:schemeClr val="tx1"/>
          </a:solidFill>
          <a:ln w="0">
            <a:noFill/>
            <a:prstDash val="solid"/>
            <a:round/>
            <a:headEnd/>
            <a:tailEnd/>
          </a:ln>
        </p:spPr>
        <p:txBody>
          <a:bodyPr wrap="square">
            <a:noAutofit/>
          </a:bodyPr>
          <a:lstStyle/>
          <a:p>
            <a:endParaRPr lang="en-US" dirty="0"/>
          </a:p>
        </p:txBody>
      </p:sp>
      <p:sp>
        <p:nvSpPr>
          <p:cNvPr id="30" name="Freeform: Shape 19">
            <a:extLst>
              <a:ext uri="{FF2B5EF4-FFF2-40B4-BE49-F238E27FC236}">
                <a16:creationId xmlns:a16="http://schemas.microsoft.com/office/drawing/2014/main" id="{4B9FAFB2-BEB5-4848-8018-BCAD99E2E1A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0"/>
            <a:ext cx="4838076" cy="6858000"/>
          </a:xfrm>
          <a:custGeom>
            <a:avLst/>
            <a:gdLst>
              <a:gd name="connsiteX0" fmla="*/ 4838076 w 4838076"/>
              <a:gd name="connsiteY0" fmla="*/ 0 h 6858000"/>
              <a:gd name="connsiteX1" fmla="*/ 4417162 w 4838076"/>
              <a:gd name="connsiteY1" fmla="*/ 0 h 6858000"/>
              <a:gd name="connsiteX2" fmla="*/ 3459219 w 4838076"/>
              <a:gd name="connsiteY2" fmla="*/ 0 h 6858000"/>
              <a:gd name="connsiteX3" fmla="*/ 334174 w 4838076"/>
              <a:gd name="connsiteY3" fmla="*/ 0 h 6858000"/>
              <a:gd name="connsiteX4" fmla="*/ 334173 w 4838076"/>
              <a:gd name="connsiteY4" fmla="*/ 0 h 6858000"/>
              <a:gd name="connsiteX5" fmla="*/ 189795 w 4838076"/>
              <a:gd name="connsiteY5" fmla="*/ 0 h 6858000"/>
              <a:gd name="connsiteX6" fmla="*/ 184756 w 4838076"/>
              <a:gd name="connsiteY6" fmla="*/ 66675 h 6858000"/>
              <a:gd name="connsiteX7" fmla="*/ 176358 w 4838076"/>
              <a:gd name="connsiteY7" fmla="*/ 122237 h 6858000"/>
              <a:gd name="connsiteX8" fmla="*/ 166281 w 4838076"/>
              <a:gd name="connsiteY8" fmla="*/ 174625 h 6858000"/>
              <a:gd name="connsiteX9" fmla="*/ 149485 w 4838076"/>
              <a:gd name="connsiteY9" fmla="*/ 217487 h 6858000"/>
              <a:gd name="connsiteX10" fmla="*/ 132689 w 4838076"/>
              <a:gd name="connsiteY10" fmla="*/ 260350 h 6858000"/>
              <a:gd name="connsiteX11" fmla="*/ 112534 w 4838076"/>
              <a:gd name="connsiteY11" fmla="*/ 296862 h 6858000"/>
              <a:gd name="connsiteX12" fmla="*/ 92379 w 4838076"/>
              <a:gd name="connsiteY12" fmla="*/ 334962 h 6858000"/>
              <a:gd name="connsiteX13" fmla="*/ 73903 w 4838076"/>
              <a:gd name="connsiteY13" fmla="*/ 369887 h 6858000"/>
              <a:gd name="connsiteX14" fmla="*/ 55427 w 4838076"/>
              <a:gd name="connsiteY14" fmla="*/ 409575 h 6858000"/>
              <a:gd name="connsiteX15" fmla="*/ 38632 w 4838076"/>
              <a:gd name="connsiteY15" fmla="*/ 450850 h 6858000"/>
              <a:gd name="connsiteX16" fmla="*/ 23515 w 4838076"/>
              <a:gd name="connsiteY16" fmla="*/ 496887 h 6858000"/>
              <a:gd name="connsiteX17" fmla="*/ 11758 w 4838076"/>
              <a:gd name="connsiteY17" fmla="*/ 546100 h 6858000"/>
              <a:gd name="connsiteX18" fmla="*/ 3359 w 4838076"/>
              <a:gd name="connsiteY18" fmla="*/ 606425 h 6858000"/>
              <a:gd name="connsiteX19" fmla="*/ 0 w 4838076"/>
              <a:gd name="connsiteY19" fmla="*/ 673100 h 6858000"/>
              <a:gd name="connsiteX20" fmla="*/ 3359 w 4838076"/>
              <a:gd name="connsiteY20" fmla="*/ 744537 h 6858000"/>
              <a:gd name="connsiteX21" fmla="*/ 11758 w 4838076"/>
              <a:gd name="connsiteY21" fmla="*/ 801687 h 6858000"/>
              <a:gd name="connsiteX22" fmla="*/ 23515 w 4838076"/>
              <a:gd name="connsiteY22" fmla="*/ 854075 h 6858000"/>
              <a:gd name="connsiteX23" fmla="*/ 38632 w 4838076"/>
              <a:gd name="connsiteY23" fmla="*/ 901700 h 6858000"/>
              <a:gd name="connsiteX24" fmla="*/ 55427 w 4838076"/>
              <a:gd name="connsiteY24" fmla="*/ 942975 h 6858000"/>
              <a:gd name="connsiteX25" fmla="*/ 75583 w 4838076"/>
              <a:gd name="connsiteY25" fmla="*/ 981075 h 6858000"/>
              <a:gd name="connsiteX26" fmla="*/ 95738 w 4838076"/>
              <a:gd name="connsiteY26" fmla="*/ 1017587 h 6858000"/>
              <a:gd name="connsiteX27" fmla="*/ 115893 w 4838076"/>
              <a:gd name="connsiteY27" fmla="*/ 1055687 h 6858000"/>
              <a:gd name="connsiteX28" fmla="*/ 134368 w 4838076"/>
              <a:gd name="connsiteY28" fmla="*/ 1095375 h 6858000"/>
              <a:gd name="connsiteX29" fmla="*/ 152844 w 4838076"/>
              <a:gd name="connsiteY29" fmla="*/ 1136650 h 6858000"/>
              <a:gd name="connsiteX30" fmla="*/ 167960 w 4838076"/>
              <a:gd name="connsiteY30" fmla="*/ 1182687 h 6858000"/>
              <a:gd name="connsiteX31" fmla="*/ 178038 w 4838076"/>
              <a:gd name="connsiteY31" fmla="*/ 1235075 h 6858000"/>
              <a:gd name="connsiteX32" fmla="*/ 188115 w 4838076"/>
              <a:gd name="connsiteY32" fmla="*/ 1295400 h 6858000"/>
              <a:gd name="connsiteX33" fmla="*/ 189795 w 4838076"/>
              <a:gd name="connsiteY33" fmla="*/ 1363662 h 6858000"/>
              <a:gd name="connsiteX34" fmla="*/ 188115 w 4838076"/>
              <a:gd name="connsiteY34" fmla="*/ 1431925 h 6858000"/>
              <a:gd name="connsiteX35" fmla="*/ 178038 w 4838076"/>
              <a:gd name="connsiteY35" fmla="*/ 1492250 h 6858000"/>
              <a:gd name="connsiteX36" fmla="*/ 167960 w 4838076"/>
              <a:gd name="connsiteY36" fmla="*/ 1544637 h 6858000"/>
              <a:gd name="connsiteX37" fmla="*/ 152844 w 4838076"/>
              <a:gd name="connsiteY37" fmla="*/ 1589087 h 6858000"/>
              <a:gd name="connsiteX38" fmla="*/ 134368 w 4838076"/>
              <a:gd name="connsiteY38" fmla="*/ 1631950 h 6858000"/>
              <a:gd name="connsiteX39" fmla="*/ 115893 w 4838076"/>
              <a:gd name="connsiteY39" fmla="*/ 1671637 h 6858000"/>
              <a:gd name="connsiteX40" fmla="*/ 95738 w 4838076"/>
              <a:gd name="connsiteY40" fmla="*/ 1708150 h 6858000"/>
              <a:gd name="connsiteX41" fmla="*/ 75583 w 4838076"/>
              <a:gd name="connsiteY41" fmla="*/ 1743075 h 6858000"/>
              <a:gd name="connsiteX42" fmla="*/ 55427 w 4838076"/>
              <a:gd name="connsiteY42" fmla="*/ 1782762 h 6858000"/>
              <a:gd name="connsiteX43" fmla="*/ 38632 w 4838076"/>
              <a:gd name="connsiteY43" fmla="*/ 1824037 h 6858000"/>
              <a:gd name="connsiteX44" fmla="*/ 23515 w 4838076"/>
              <a:gd name="connsiteY44" fmla="*/ 1870075 h 6858000"/>
              <a:gd name="connsiteX45" fmla="*/ 11758 w 4838076"/>
              <a:gd name="connsiteY45" fmla="*/ 1922462 h 6858000"/>
              <a:gd name="connsiteX46" fmla="*/ 3359 w 4838076"/>
              <a:gd name="connsiteY46" fmla="*/ 1982787 h 6858000"/>
              <a:gd name="connsiteX47" fmla="*/ 0 w 4838076"/>
              <a:gd name="connsiteY47" fmla="*/ 2051050 h 6858000"/>
              <a:gd name="connsiteX48" fmla="*/ 3359 w 4838076"/>
              <a:gd name="connsiteY48" fmla="*/ 2119312 h 6858000"/>
              <a:gd name="connsiteX49" fmla="*/ 11758 w 4838076"/>
              <a:gd name="connsiteY49" fmla="*/ 2179637 h 6858000"/>
              <a:gd name="connsiteX50" fmla="*/ 23515 w 4838076"/>
              <a:gd name="connsiteY50" fmla="*/ 2232025 h 6858000"/>
              <a:gd name="connsiteX51" fmla="*/ 38632 w 4838076"/>
              <a:gd name="connsiteY51" fmla="*/ 2278062 h 6858000"/>
              <a:gd name="connsiteX52" fmla="*/ 55427 w 4838076"/>
              <a:gd name="connsiteY52" fmla="*/ 2319337 h 6858000"/>
              <a:gd name="connsiteX53" fmla="*/ 75583 w 4838076"/>
              <a:gd name="connsiteY53" fmla="*/ 2359025 h 6858000"/>
              <a:gd name="connsiteX54" fmla="*/ 95738 w 4838076"/>
              <a:gd name="connsiteY54" fmla="*/ 2395537 h 6858000"/>
              <a:gd name="connsiteX55" fmla="*/ 115893 w 4838076"/>
              <a:gd name="connsiteY55" fmla="*/ 2433637 h 6858000"/>
              <a:gd name="connsiteX56" fmla="*/ 134368 w 4838076"/>
              <a:gd name="connsiteY56" fmla="*/ 2471737 h 6858000"/>
              <a:gd name="connsiteX57" fmla="*/ 152844 w 4838076"/>
              <a:gd name="connsiteY57" fmla="*/ 2513012 h 6858000"/>
              <a:gd name="connsiteX58" fmla="*/ 167960 w 4838076"/>
              <a:gd name="connsiteY58" fmla="*/ 2560637 h 6858000"/>
              <a:gd name="connsiteX59" fmla="*/ 178038 w 4838076"/>
              <a:gd name="connsiteY59" fmla="*/ 2613025 h 6858000"/>
              <a:gd name="connsiteX60" fmla="*/ 188115 w 4838076"/>
              <a:gd name="connsiteY60" fmla="*/ 2671762 h 6858000"/>
              <a:gd name="connsiteX61" fmla="*/ 189795 w 4838076"/>
              <a:gd name="connsiteY61" fmla="*/ 2741612 h 6858000"/>
              <a:gd name="connsiteX62" fmla="*/ 188115 w 4838076"/>
              <a:gd name="connsiteY62" fmla="*/ 2809875 h 6858000"/>
              <a:gd name="connsiteX63" fmla="*/ 178038 w 4838076"/>
              <a:gd name="connsiteY63" fmla="*/ 2868612 h 6858000"/>
              <a:gd name="connsiteX64" fmla="*/ 167960 w 4838076"/>
              <a:gd name="connsiteY64" fmla="*/ 2922587 h 6858000"/>
              <a:gd name="connsiteX65" fmla="*/ 152844 w 4838076"/>
              <a:gd name="connsiteY65" fmla="*/ 2967037 h 6858000"/>
              <a:gd name="connsiteX66" fmla="*/ 134368 w 4838076"/>
              <a:gd name="connsiteY66" fmla="*/ 3009900 h 6858000"/>
              <a:gd name="connsiteX67" fmla="*/ 115893 w 4838076"/>
              <a:gd name="connsiteY67" fmla="*/ 3046412 h 6858000"/>
              <a:gd name="connsiteX68" fmla="*/ 95738 w 4838076"/>
              <a:gd name="connsiteY68" fmla="*/ 3084512 h 6858000"/>
              <a:gd name="connsiteX69" fmla="*/ 75583 w 4838076"/>
              <a:gd name="connsiteY69" fmla="*/ 3121025 h 6858000"/>
              <a:gd name="connsiteX70" fmla="*/ 55427 w 4838076"/>
              <a:gd name="connsiteY70" fmla="*/ 3160712 h 6858000"/>
              <a:gd name="connsiteX71" fmla="*/ 38632 w 4838076"/>
              <a:gd name="connsiteY71" fmla="*/ 3201987 h 6858000"/>
              <a:gd name="connsiteX72" fmla="*/ 23515 w 4838076"/>
              <a:gd name="connsiteY72" fmla="*/ 3248025 h 6858000"/>
              <a:gd name="connsiteX73" fmla="*/ 11758 w 4838076"/>
              <a:gd name="connsiteY73" fmla="*/ 3300412 h 6858000"/>
              <a:gd name="connsiteX74" fmla="*/ 3359 w 4838076"/>
              <a:gd name="connsiteY74" fmla="*/ 3360737 h 6858000"/>
              <a:gd name="connsiteX75" fmla="*/ 0 w 4838076"/>
              <a:gd name="connsiteY75" fmla="*/ 3427412 h 6858000"/>
              <a:gd name="connsiteX76" fmla="*/ 3359 w 4838076"/>
              <a:gd name="connsiteY76" fmla="*/ 3497262 h 6858000"/>
              <a:gd name="connsiteX77" fmla="*/ 11758 w 4838076"/>
              <a:gd name="connsiteY77" fmla="*/ 3557587 h 6858000"/>
              <a:gd name="connsiteX78" fmla="*/ 23515 w 4838076"/>
              <a:gd name="connsiteY78" fmla="*/ 3609975 h 6858000"/>
              <a:gd name="connsiteX79" fmla="*/ 38632 w 4838076"/>
              <a:gd name="connsiteY79" fmla="*/ 3656012 h 6858000"/>
              <a:gd name="connsiteX80" fmla="*/ 55427 w 4838076"/>
              <a:gd name="connsiteY80" fmla="*/ 3697287 h 6858000"/>
              <a:gd name="connsiteX81" fmla="*/ 75583 w 4838076"/>
              <a:gd name="connsiteY81" fmla="*/ 3736975 h 6858000"/>
              <a:gd name="connsiteX82" fmla="*/ 115893 w 4838076"/>
              <a:gd name="connsiteY82" fmla="*/ 3811587 h 6858000"/>
              <a:gd name="connsiteX83" fmla="*/ 134368 w 4838076"/>
              <a:gd name="connsiteY83" fmla="*/ 3848100 h 6858000"/>
              <a:gd name="connsiteX84" fmla="*/ 152844 w 4838076"/>
              <a:gd name="connsiteY84" fmla="*/ 3890962 h 6858000"/>
              <a:gd name="connsiteX85" fmla="*/ 167960 w 4838076"/>
              <a:gd name="connsiteY85" fmla="*/ 3935412 h 6858000"/>
              <a:gd name="connsiteX86" fmla="*/ 178038 w 4838076"/>
              <a:gd name="connsiteY86" fmla="*/ 3987800 h 6858000"/>
              <a:gd name="connsiteX87" fmla="*/ 188115 w 4838076"/>
              <a:gd name="connsiteY87" fmla="*/ 4048125 h 6858000"/>
              <a:gd name="connsiteX88" fmla="*/ 189795 w 4838076"/>
              <a:gd name="connsiteY88" fmla="*/ 4116387 h 6858000"/>
              <a:gd name="connsiteX89" fmla="*/ 188115 w 4838076"/>
              <a:gd name="connsiteY89" fmla="*/ 4186237 h 6858000"/>
              <a:gd name="connsiteX90" fmla="*/ 178038 w 4838076"/>
              <a:gd name="connsiteY90" fmla="*/ 4244975 h 6858000"/>
              <a:gd name="connsiteX91" fmla="*/ 167960 w 4838076"/>
              <a:gd name="connsiteY91" fmla="*/ 4297362 h 6858000"/>
              <a:gd name="connsiteX92" fmla="*/ 152844 w 4838076"/>
              <a:gd name="connsiteY92" fmla="*/ 4343400 h 6858000"/>
              <a:gd name="connsiteX93" fmla="*/ 134368 w 4838076"/>
              <a:gd name="connsiteY93" fmla="*/ 4386262 h 6858000"/>
              <a:gd name="connsiteX94" fmla="*/ 115893 w 4838076"/>
              <a:gd name="connsiteY94" fmla="*/ 4424362 h 6858000"/>
              <a:gd name="connsiteX95" fmla="*/ 75583 w 4838076"/>
              <a:gd name="connsiteY95" fmla="*/ 4498975 h 6858000"/>
              <a:gd name="connsiteX96" fmla="*/ 55427 w 4838076"/>
              <a:gd name="connsiteY96" fmla="*/ 4537075 h 6858000"/>
              <a:gd name="connsiteX97" fmla="*/ 38632 w 4838076"/>
              <a:gd name="connsiteY97" fmla="*/ 4579937 h 6858000"/>
              <a:gd name="connsiteX98" fmla="*/ 23515 w 4838076"/>
              <a:gd name="connsiteY98" fmla="*/ 4625975 h 6858000"/>
              <a:gd name="connsiteX99" fmla="*/ 11758 w 4838076"/>
              <a:gd name="connsiteY99" fmla="*/ 4678362 h 6858000"/>
              <a:gd name="connsiteX100" fmla="*/ 3359 w 4838076"/>
              <a:gd name="connsiteY100" fmla="*/ 4738687 h 6858000"/>
              <a:gd name="connsiteX101" fmla="*/ 0 w 4838076"/>
              <a:gd name="connsiteY101" fmla="*/ 4806950 h 6858000"/>
              <a:gd name="connsiteX102" fmla="*/ 3359 w 4838076"/>
              <a:gd name="connsiteY102" fmla="*/ 4875212 h 6858000"/>
              <a:gd name="connsiteX103" fmla="*/ 11758 w 4838076"/>
              <a:gd name="connsiteY103" fmla="*/ 4935537 h 6858000"/>
              <a:gd name="connsiteX104" fmla="*/ 23515 w 4838076"/>
              <a:gd name="connsiteY104" fmla="*/ 4987925 h 6858000"/>
              <a:gd name="connsiteX105" fmla="*/ 38632 w 4838076"/>
              <a:gd name="connsiteY105" fmla="*/ 5033962 h 6858000"/>
              <a:gd name="connsiteX106" fmla="*/ 55427 w 4838076"/>
              <a:gd name="connsiteY106" fmla="*/ 5075237 h 6858000"/>
              <a:gd name="connsiteX107" fmla="*/ 75583 w 4838076"/>
              <a:gd name="connsiteY107" fmla="*/ 5114925 h 6858000"/>
              <a:gd name="connsiteX108" fmla="*/ 95738 w 4838076"/>
              <a:gd name="connsiteY108" fmla="*/ 5149850 h 6858000"/>
              <a:gd name="connsiteX109" fmla="*/ 115893 w 4838076"/>
              <a:gd name="connsiteY109" fmla="*/ 5186362 h 6858000"/>
              <a:gd name="connsiteX110" fmla="*/ 134368 w 4838076"/>
              <a:gd name="connsiteY110" fmla="*/ 5226050 h 6858000"/>
              <a:gd name="connsiteX111" fmla="*/ 152844 w 4838076"/>
              <a:gd name="connsiteY111" fmla="*/ 5268912 h 6858000"/>
              <a:gd name="connsiteX112" fmla="*/ 167960 w 4838076"/>
              <a:gd name="connsiteY112" fmla="*/ 5313362 h 6858000"/>
              <a:gd name="connsiteX113" fmla="*/ 178038 w 4838076"/>
              <a:gd name="connsiteY113" fmla="*/ 5365750 h 6858000"/>
              <a:gd name="connsiteX114" fmla="*/ 188115 w 4838076"/>
              <a:gd name="connsiteY114" fmla="*/ 5426075 h 6858000"/>
              <a:gd name="connsiteX115" fmla="*/ 189795 w 4838076"/>
              <a:gd name="connsiteY115" fmla="*/ 5494337 h 6858000"/>
              <a:gd name="connsiteX116" fmla="*/ 188115 w 4838076"/>
              <a:gd name="connsiteY116" fmla="*/ 5562600 h 6858000"/>
              <a:gd name="connsiteX117" fmla="*/ 178038 w 4838076"/>
              <a:gd name="connsiteY117" fmla="*/ 5622925 h 6858000"/>
              <a:gd name="connsiteX118" fmla="*/ 167960 w 4838076"/>
              <a:gd name="connsiteY118" fmla="*/ 5675312 h 6858000"/>
              <a:gd name="connsiteX119" fmla="*/ 152844 w 4838076"/>
              <a:gd name="connsiteY119" fmla="*/ 5721350 h 6858000"/>
              <a:gd name="connsiteX120" fmla="*/ 134368 w 4838076"/>
              <a:gd name="connsiteY120" fmla="*/ 5762625 h 6858000"/>
              <a:gd name="connsiteX121" fmla="*/ 115893 w 4838076"/>
              <a:gd name="connsiteY121" fmla="*/ 5802312 h 6858000"/>
              <a:gd name="connsiteX122" fmla="*/ 95738 w 4838076"/>
              <a:gd name="connsiteY122" fmla="*/ 5840412 h 6858000"/>
              <a:gd name="connsiteX123" fmla="*/ 75583 w 4838076"/>
              <a:gd name="connsiteY123" fmla="*/ 5876925 h 6858000"/>
              <a:gd name="connsiteX124" fmla="*/ 55427 w 4838076"/>
              <a:gd name="connsiteY124" fmla="*/ 5915025 h 6858000"/>
              <a:gd name="connsiteX125" fmla="*/ 38632 w 4838076"/>
              <a:gd name="connsiteY125" fmla="*/ 5956300 h 6858000"/>
              <a:gd name="connsiteX126" fmla="*/ 23515 w 4838076"/>
              <a:gd name="connsiteY126" fmla="*/ 6003925 h 6858000"/>
              <a:gd name="connsiteX127" fmla="*/ 11758 w 4838076"/>
              <a:gd name="connsiteY127" fmla="*/ 6056312 h 6858000"/>
              <a:gd name="connsiteX128" fmla="*/ 3359 w 4838076"/>
              <a:gd name="connsiteY128" fmla="*/ 6113462 h 6858000"/>
              <a:gd name="connsiteX129" fmla="*/ 0 w 4838076"/>
              <a:gd name="connsiteY129" fmla="*/ 6183312 h 6858000"/>
              <a:gd name="connsiteX130" fmla="*/ 3359 w 4838076"/>
              <a:gd name="connsiteY130" fmla="*/ 6251575 h 6858000"/>
              <a:gd name="connsiteX131" fmla="*/ 11758 w 4838076"/>
              <a:gd name="connsiteY131" fmla="*/ 6311900 h 6858000"/>
              <a:gd name="connsiteX132" fmla="*/ 23515 w 4838076"/>
              <a:gd name="connsiteY132" fmla="*/ 6361112 h 6858000"/>
              <a:gd name="connsiteX133" fmla="*/ 38632 w 4838076"/>
              <a:gd name="connsiteY133" fmla="*/ 6407150 h 6858000"/>
              <a:gd name="connsiteX134" fmla="*/ 55427 w 4838076"/>
              <a:gd name="connsiteY134" fmla="*/ 6448425 h 6858000"/>
              <a:gd name="connsiteX135" fmla="*/ 73903 w 4838076"/>
              <a:gd name="connsiteY135" fmla="*/ 6488112 h 6858000"/>
              <a:gd name="connsiteX136" fmla="*/ 92379 w 4838076"/>
              <a:gd name="connsiteY136" fmla="*/ 6523037 h 6858000"/>
              <a:gd name="connsiteX137" fmla="*/ 112534 w 4838076"/>
              <a:gd name="connsiteY137" fmla="*/ 6561137 h 6858000"/>
              <a:gd name="connsiteX138" fmla="*/ 132689 w 4838076"/>
              <a:gd name="connsiteY138" fmla="*/ 6597650 h 6858000"/>
              <a:gd name="connsiteX139" fmla="*/ 149485 w 4838076"/>
              <a:gd name="connsiteY139" fmla="*/ 6640512 h 6858000"/>
              <a:gd name="connsiteX140" fmla="*/ 166281 w 4838076"/>
              <a:gd name="connsiteY140" fmla="*/ 6683375 h 6858000"/>
              <a:gd name="connsiteX141" fmla="*/ 176358 w 4838076"/>
              <a:gd name="connsiteY141" fmla="*/ 6735762 h 6858000"/>
              <a:gd name="connsiteX142" fmla="*/ 184756 w 4838076"/>
              <a:gd name="connsiteY142" fmla="*/ 6791325 h 6858000"/>
              <a:gd name="connsiteX143" fmla="*/ 189795 w 4838076"/>
              <a:gd name="connsiteY143" fmla="*/ 6858000 h 6858000"/>
              <a:gd name="connsiteX144" fmla="*/ 334173 w 4838076"/>
              <a:gd name="connsiteY144" fmla="*/ 6858000 h 6858000"/>
              <a:gd name="connsiteX145" fmla="*/ 334174 w 4838076"/>
              <a:gd name="connsiteY145" fmla="*/ 6858000 h 6858000"/>
              <a:gd name="connsiteX146" fmla="*/ 3459219 w 4838076"/>
              <a:gd name="connsiteY146" fmla="*/ 6858000 h 6858000"/>
              <a:gd name="connsiteX147" fmla="*/ 4417162 w 4838076"/>
              <a:gd name="connsiteY147" fmla="*/ 6858000 h 6858000"/>
              <a:gd name="connsiteX148" fmla="*/ 4838076 w 4838076"/>
              <a:gd name="connsiteY148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</a:cxnLst>
            <a:rect l="l" t="t" r="r" b="b"/>
            <a:pathLst>
              <a:path w="4838076" h="6858000">
                <a:moveTo>
                  <a:pt x="4838076" y="0"/>
                </a:moveTo>
                <a:lnTo>
                  <a:pt x="4417162" y="0"/>
                </a:lnTo>
                <a:lnTo>
                  <a:pt x="3459219" y="0"/>
                </a:lnTo>
                <a:lnTo>
                  <a:pt x="334174" y="0"/>
                </a:lnTo>
                <a:lnTo>
                  <a:pt x="334173" y="0"/>
                </a:lnTo>
                <a:lnTo>
                  <a:pt x="189795" y="0"/>
                </a:lnTo>
                <a:lnTo>
                  <a:pt x="184756" y="66675"/>
                </a:lnTo>
                <a:lnTo>
                  <a:pt x="176358" y="122237"/>
                </a:lnTo>
                <a:lnTo>
                  <a:pt x="166281" y="174625"/>
                </a:lnTo>
                <a:lnTo>
                  <a:pt x="149485" y="217487"/>
                </a:lnTo>
                <a:lnTo>
                  <a:pt x="132689" y="260350"/>
                </a:lnTo>
                <a:lnTo>
                  <a:pt x="112534" y="296862"/>
                </a:lnTo>
                <a:lnTo>
                  <a:pt x="92379" y="334962"/>
                </a:lnTo>
                <a:lnTo>
                  <a:pt x="73903" y="369887"/>
                </a:lnTo>
                <a:lnTo>
                  <a:pt x="55427" y="409575"/>
                </a:lnTo>
                <a:lnTo>
                  <a:pt x="38632" y="450850"/>
                </a:lnTo>
                <a:lnTo>
                  <a:pt x="23515" y="496887"/>
                </a:lnTo>
                <a:lnTo>
                  <a:pt x="11758" y="546100"/>
                </a:lnTo>
                <a:lnTo>
                  <a:pt x="3359" y="606425"/>
                </a:lnTo>
                <a:lnTo>
                  <a:pt x="0" y="673100"/>
                </a:lnTo>
                <a:lnTo>
                  <a:pt x="3359" y="744537"/>
                </a:lnTo>
                <a:lnTo>
                  <a:pt x="11758" y="801687"/>
                </a:lnTo>
                <a:lnTo>
                  <a:pt x="23515" y="854075"/>
                </a:lnTo>
                <a:lnTo>
                  <a:pt x="38632" y="901700"/>
                </a:lnTo>
                <a:lnTo>
                  <a:pt x="55427" y="942975"/>
                </a:lnTo>
                <a:lnTo>
                  <a:pt x="75583" y="981075"/>
                </a:lnTo>
                <a:lnTo>
                  <a:pt x="95738" y="1017587"/>
                </a:lnTo>
                <a:lnTo>
                  <a:pt x="115893" y="1055687"/>
                </a:lnTo>
                <a:lnTo>
                  <a:pt x="134368" y="1095375"/>
                </a:lnTo>
                <a:lnTo>
                  <a:pt x="152844" y="1136650"/>
                </a:lnTo>
                <a:lnTo>
                  <a:pt x="167960" y="1182687"/>
                </a:lnTo>
                <a:lnTo>
                  <a:pt x="178038" y="1235075"/>
                </a:lnTo>
                <a:lnTo>
                  <a:pt x="188115" y="1295400"/>
                </a:lnTo>
                <a:lnTo>
                  <a:pt x="189795" y="1363662"/>
                </a:lnTo>
                <a:lnTo>
                  <a:pt x="188115" y="1431925"/>
                </a:lnTo>
                <a:lnTo>
                  <a:pt x="178038" y="1492250"/>
                </a:lnTo>
                <a:lnTo>
                  <a:pt x="167960" y="1544637"/>
                </a:lnTo>
                <a:lnTo>
                  <a:pt x="152844" y="1589087"/>
                </a:lnTo>
                <a:lnTo>
                  <a:pt x="134368" y="1631950"/>
                </a:lnTo>
                <a:lnTo>
                  <a:pt x="115893" y="1671637"/>
                </a:lnTo>
                <a:lnTo>
                  <a:pt x="95738" y="1708150"/>
                </a:lnTo>
                <a:lnTo>
                  <a:pt x="75583" y="1743075"/>
                </a:lnTo>
                <a:lnTo>
                  <a:pt x="55427" y="1782762"/>
                </a:lnTo>
                <a:lnTo>
                  <a:pt x="38632" y="1824037"/>
                </a:lnTo>
                <a:lnTo>
                  <a:pt x="23515" y="1870075"/>
                </a:lnTo>
                <a:lnTo>
                  <a:pt x="11758" y="1922462"/>
                </a:lnTo>
                <a:lnTo>
                  <a:pt x="3359" y="1982787"/>
                </a:lnTo>
                <a:lnTo>
                  <a:pt x="0" y="2051050"/>
                </a:lnTo>
                <a:lnTo>
                  <a:pt x="3359" y="2119312"/>
                </a:lnTo>
                <a:lnTo>
                  <a:pt x="11758" y="2179637"/>
                </a:lnTo>
                <a:lnTo>
                  <a:pt x="23515" y="2232025"/>
                </a:lnTo>
                <a:lnTo>
                  <a:pt x="38632" y="2278062"/>
                </a:lnTo>
                <a:lnTo>
                  <a:pt x="55427" y="2319337"/>
                </a:lnTo>
                <a:lnTo>
                  <a:pt x="75583" y="2359025"/>
                </a:lnTo>
                <a:lnTo>
                  <a:pt x="95738" y="2395537"/>
                </a:lnTo>
                <a:lnTo>
                  <a:pt x="115893" y="2433637"/>
                </a:lnTo>
                <a:lnTo>
                  <a:pt x="134368" y="2471737"/>
                </a:lnTo>
                <a:lnTo>
                  <a:pt x="152844" y="2513012"/>
                </a:lnTo>
                <a:lnTo>
                  <a:pt x="167960" y="2560637"/>
                </a:lnTo>
                <a:lnTo>
                  <a:pt x="178038" y="2613025"/>
                </a:lnTo>
                <a:lnTo>
                  <a:pt x="188115" y="2671762"/>
                </a:lnTo>
                <a:lnTo>
                  <a:pt x="189795" y="2741612"/>
                </a:lnTo>
                <a:lnTo>
                  <a:pt x="188115" y="2809875"/>
                </a:lnTo>
                <a:lnTo>
                  <a:pt x="178038" y="2868612"/>
                </a:lnTo>
                <a:lnTo>
                  <a:pt x="167960" y="2922587"/>
                </a:lnTo>
                <a:lnTo>
                  <a:pt x="152844" y="2967037"/>
                </a:lnTo>
                <a:lnTo>
                  <a:pt x="134368" y="3009900"/>
                </a:lnTo>
                <a:lnTo>
                  <a:pt x="115893" y="3046412"/>
                </a:lnTo>
                <a:lnTo>
                  <a:pt x="95738" y="3084512"/>
                </a:lnTo>
                <a:lnTo>
                  <a:pt x="75583" y="3121025"/>
                </a:lnTo>
                <a:lnTo>
                  <a:pt x="55427" y="3160712"/>
                </a:lnTo>
                <a:lnTo>
                  <a:pt x="38632" y="3201987"/>
                </a:lnTo>
                <a:lnTo>
                  <a:pt x="23515" y="3248025"/>
                </a:lnTo>
                <a:lnTo>
                  <a:pt x="11758" y="3300412"/>
                </a:lnTo>
                <a:lnTo>
                  <a:pt x="3359" y="3360737"/>
                </a:lnTo>
                <a:lnTo>
                  <a:pt x="0" y="3427412"/>
                </a:lnTo>
                <a:lnTo>
                  <a:pt x="3359" y="3497262"/>
                </a:lnTo>
                <a:lnTo>
                  <a:pt x="11758" y="3557587"/>
                </a:lnTo>
                <a:lnTo>
                  <a:pt x="23515" y="3609975"/>
                </a:lnTo>
                <a:lnTo>
                  <a:pt x="38632" y="3656012"/>
                </a:lnTo>
                <a:lnTo>
                  <a:pt x="55427" y="3697287"/>
                </a:lnTo>
                <a:lnTo>
                  <a:pt x="75583" y="3736975"/>
                </a:lnTo>
                <a:lnTo>
                  <a:pt x="115893" y="3811587"/>
                </a:lnTo>
                <a:lnTo>
                  <a:pt x="134368" y="3848100"/>
                </a:lnTo>
                <a:lnTo>
                  <a:pt x="152844" y="3890962"/>
                </a:lnTo>
                <a:lnTo>
                  <a:pt x="167960" y="3935412"/>
                </a:lnTo>
                <a:lnTo>
                  <a:pt x="178038" y="3987800"/>
                </a:lnTo>
                <a:lnTo>
                  <a:pt x="188115" y="4048125"/>
                </a:lnTo>
                <a:lnTo>
                  <a:pt x="189795" y="4116387"/>
                </a:lnTo>
                <a:lnTo>
                  <a:pt x="188115" y="4186237"/>
                </a:lnTo>
                <a:lnTo>
                  <a:pt x="178038" y="4244975"/>
                </a:lnTo>
                <a:lnTo>
                  <a:pt x="167960" y="4297362"/>
                </a:lnTo>
                <a:lnTo>
                  <a:pt x="152844" y="4343400"/>
                </a:lnTo>
                <a:lnTo>
                  <a:pt x="134368" y="4386262"/>
                </a:lnTo>
                <a:lnTo>
                  <a:pt x="115893" y="4424362"/>
                </a:lnTo>
                <a:lnTo>
                  <a:pt x="75583" y="4498975"/>
                </a:lnTo>
                <a:lnTo>
                  <a:pt x="55427" y="4537075"/>
                </a:lnTo>
                <a:lnTo>
                  <a:pt x="38632" y="4579937"/>
                </a:lnTo>
                <a:lnTo>
                  <a:pt x="23515" y="4625975"/>
                </a:lnTo>
                <a:lnTo>
                  <a:pt x="11758" y="4678362"/>
                </a:lnTo>
                <a:lnTo>
                  <a:pt x="3359" y="4738687"/>
                </a:lnTo>
                <a:lnTo>
                  <a:pt x="0" y="4806950"/>
                </a:lnTo>
                <a:lnTo>
                  <a:pt x="3359" y="4875212"/>
                </a:lnTo>
                <a:lnTo>
                  <a:pt x="11758" y="4935537"/>
                </a:lnTo>
                <a:lnTo>
                  <a:pt x="23515" y="4987925"/>
                </a:lnTo>
                <a:lnTo>
                  <a:pt x="38632" y="5033962"/>
                </a:lnTo>
                <a:lnTo>
                  <a:pt x="55427" y="5075237"/>
                </a:lnTo>
                <a:lnTo>
                  <a:pt x="75583" y="5114925"/>
                </a:lnTo>
                <a:lnTo>
                  <a:pt x="95738" y="5149850"/>
                </a:lnTo>
                <a:lnTo>
                  <a:pt x="115893" y="5186362"/>
                </a:lnTo>
                <a:lnTo>
                  <a:pt x="134368" y="5226050"/>
                </a:lnTo>
                <a:lnTo>
                  <a:pt x="152844" y="5268912"/>
                </a:lnTo>
                <a:lnTo>
                  <a:pt x="167960" y="5313362"/>
                </a:lnTo>
                <a:lnTo>
                  <a:pt x="178038" y="5365750"/>
                </a:lnTo>
                <a:lnTo>
                  <a:pt x="188115" y="5426075"/>
                </a:lnTo>
                <a:lnTo>
                  <a:pt x="189795" y="5494337"/>
                </a:lnTo>
                <a:lnTo>
                  <a:pt x="188115" y="5562600"/>
                </a:lnTo>
                <a:lnTo>
                  <a:pt x="178038" y="5622925"/>
                </a:lnTo>
                <a:lnTo>
                  <a:pt x="167960" y="5675312"/>
                </a:lnTo>
                <a:lnTo>
                  <a:pt x="152844" y="5721350"/>
                </a:lnTo>
                <a:lnTo>
                  <a:pt x="134368" y="5762625"/>
                </a:lnTo>
                <a:lnTo>
                  <a:pt x="115893" y="5802312"/>
                </a:lnTo>
                <a:lnTo>
                  <a:pt x="95738" y="5840412"/>
                </a:lnTo>
                <a:lnTo>
                  <a:pt x="75583" y="5876925"/>
                </a:lnTo>
                <a:lnTo>
                  <a:pt x="55427" y="5915025"/>
                </a:lnTo>
                <a:lnTo>
                  <a:pt x="38632" y="5956300"/>
                </a:lnTo>
                <a:lnTo>
                  <a:pt x="23515" y="6003925"/>
                </a:lnTo>
                <a:lnTo>
                  <a:pt x="11758" y="6056312"/>
                </a:lnTo>
                <a:lnTo>
                  <a:pt x="3359" y="6113462"/>
                </a:lnTo>
                <a:lnTo>
                  <a:pt x="0" y="6183312"/>
                </a:lnTo>
                <a:lnTo>
                  <a:pt x="3359" y="6251575"/>
                </a:lnTo>
                <a:lnTo>
                  <a:pt x="11758" y="6311900"/>
                </a:lnTo>
                <a:lnTo>
                  <a:pt x="23515" y="6361112"/>
                </a:lnTo>
                <a:lnTo>
                  <a:pt x="38632" y="6407150"/>
                </a:lnTo>
                <a:lnTo>
                  <a:pt x="55427" y="6448425"/>
                </a:lnTo>
                <a:lnTo>
                  <a:pt x="73903" y="6488112"/>
                </a:lnTo>
                <a:lnTo>
                  <a:pt x="92379" y="6523037"/>
                </a:lnTo>
                <a:lnTo>
                  <a:pt x="112534" y="6561137"/>
                </a:lnTo>
                <a:lnTo>
                  <a:pt x="132689" y="6597650"/>
                </a:lnTo>
                <a:lnTo>
                  <a:pt x="149485" y="6640512"/>
                </a:lnTo>
                <a:lnTo>
                  <a:pt x="166281" y="6683375"/>
                </a:lnTo>
                <a:lnTo>
                  <a:pt x="176358" y="6735762"/>
                </a:lnTo>
                <a:lnTo>
                  <a:pt x="184756" y="6791325"/>
                </a:lnTo>
                <a:lnTo>
                  <a:pt x="189795" y="6858000"/>
                </a:lnTo>
                <a:lnTo>
                  <a:pt x="334173" y="6858000"/>
                </a:lnTo>
                <a:lnTo>
                  <a:pt x="334174" y="6858000"/>
                </a:lnTo>
                <a:lnTo>
                  <a:pt x="3459219" y="6858000"/>
                </a:lnTo>
                <a:lnTo>
                  <a:pt x="4417162" y="6858000"/>
                </a:lnTo>
                <a:lnTo>
                  <a:pt x="4838076" y="6858000"/>
                </a:lnTo>
                <a:close/>
              </a:path>
            </a:pathLst>
          </a:custGeom>
          <a:solidFill>
            <a:schemeClr val="accent1">
              <a:lumMod val="50000"/>
              <a:alpha val="2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65A46B-1397-6C27-E726-55553B45406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65051" y="662400"/>
            <a:ext cx="3384000" cy="1492132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en-US" sz="3100" kern="1200" dirty="0" err="1">
                <a:solidFill>
                  <a:schemeClr val="bg1"/>
                </a:solidFill>
                <a:latin typeface="Times New Roman"/>
                <a:cs typeface="Times New Roman"/>
              </a:rPr>
              <a:t>Технология</a:t>
            </a:r>
            <a:r>
              <a:rPr lang="en-US" sz="3100" kern="1200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en-US" sz="3100" kern="1200" dirty="0" err="1">
                <a:solidFill>
                  <a:schemeClr val="bg1"/>
                </a:solidFill>
                <a:latin typeface="Times New Roman"/>
                <a:cs typeface="Times New Roman"/>
              </a:rPr>
              <a:t>сдачи</a:t>
            </a:r>
            <a:r>
              <a:rPr lang="en-US" sz="3100" kern="1200" dirty="0">
                <a:solidFill>
                  <a:schemeClr val="bg1"/>
                </a:solidFill>
                <a:latin typeface="Times New Roman"/>
                <a:cs typeface="Times New Roman"/>
              </a:rPr>
              <a:t> </a:t>
            </a:r>
            <a:r>
              <a:rPr lang="en-US" sz="3100" kern="1200" dirty="0" err="1">
                <a:solidFill>
                  <a:schemeClr val="bg1"/>
                </a:solidFill>
                <a:latin typeface="Times New Roman"/>
                <a:cs typeface="Times New Roman"/>
              </a:rPr>
              <a:t>нормативов</a:t>
            </a:r>
            <a:r>
              <a:rPr lang="en-US" sz="3100" kern="1200" dirty="0">
                <a:solidFill>
                  <a:schemeClr val="bg1"/>
                </a:solidFill>
                <a:latin typeface="Times New Roman"/>
                <a:cs typeface="Times New Roman"/>
              </a:rPr>
              <a:t>  ГТО</a:t>
            </a:r>
            <a:r>
              <a:rPr lang="en-US" sz="31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  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5F37D87-FA17-ECA3-BCA4-6D28F0660F75}"/>
              </a:ext>
            </a:extLst>
          </p:cNvPr>
          <p:cNvSpPr txBox="1"/>
          <p:nvPr/>
        </p:nvSpPr>
        <p:spPr>
          <a:xfrm>
            <a:off x="181181" y="2355272"/>
            <a:ext cx="4334025" cy="3775528"/>
          </a:xfrm>
          <a:prstGeom prst="rect">
            <a:avLst/>
          </a:prstGeom>
          <a:ln>
            <a:solidFill>
              <a:schemeClr val="bg1"/>
            </a:solidFill>
          </a:ln>
        </p:spPr>
        <p:txBody>
          <a:bodyPr rot="0" spcFirstLastPara="0" vertOverflow="overflow" horzOverflow="overflow" vert="horz" lIns="91440" tIns="45720" rIns="91440" bIns="45720" numCol="1" spcCol="0" rtlCol="0" fromWordArt="0" anchorCtr="0" forceAA="0" compatLnSpc="1">
            <a:prstTxWarp prst="textNoShape">
              <a:avLst/>
            </a:prstTxWarp>
            <a:normAutofit/>
          </a:bodyPr>
          <a:lstStyle/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Регистрация</a:t>
            </a:r>
            <a:r>
              <a:rPr lang="en-US" sz="1600" dirty="0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600" dirty="0" err="1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на</a:t>
            </a:r>
            <a:r>
              <a:rPr lang="en-US" sz="1600" dirty="0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600" dirty="0" err="1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сайте</a:t>
            </a:r>
            <a:r>
              <a:rPr lang="en-US" sz="1600" dirty="0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;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Передача</a:t>
            </a:r>
            <a:r>
              <a:rPr lang="en-US" sz="1600" dirty="0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600" dirty="0" err="1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согласия</a:t>
            </a:r>
            <a:r>
              <a:rPr lang="en-US" sz="1600" dirty="0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600" dirty="0" err="1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родителей</a:t>
            </a:r>
            <a:r>
              <a:rPr lang="en-US" sz="1600" dirty="0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600" dirty="0" err="1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на</a:t>
            </a:r>
            <a:r>
              <a:rPr lang="en-US" sz="1600" dirty="0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600" dirty="0" err="1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несовершеннолетного</a:t>
            </a:r>
            <a:r>
              <a:rPr lang="en-US" sz="1600" dirty="0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, </a:t>
            </a:r>
            <a:r>
              <a:rPr lang="en-US" sz="1600" dirty="0" err="1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номер</a:t>
            </a:r>
            <a:r>
              <a:rPr lang="en-US" sz="1600" dirty="0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600" dirty="0" err="1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УИНа</a:t>
            </a:r>
            <a:r>
              <a:rPr lang="en-US" sz="1600" dirty="0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;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Составления</a:t>
            </a:r>
            <a:r>
              <a:rPr lang="en-US" sz="1600" dirty="0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600" dirty="0" err="1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заявки</a:t>
            </a:r>
            <a:r>
              <a:rPr lang="en-US" sz="1600" dirty="0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 (</a:t>
            </a:r>
            <a:r>
              <a:rPr lang="en-US" sz="1600" dirty="0" err="1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допуска</a:t>
            </a:r>
            <a:r>
              <a:rPr lang="en-US" sz="1600" dirty="0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) с </a:t>
            </a:r>
            <a:r>
              <a:rPr lang="en-US" sz="1600" dirty="0" err="1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печатью</a:t>
            </a:r>
            <a:r>
              <a:rPr lang="en-US" sz="1600" dirty="0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600" dirty="0" err="1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врача</a:t>
            </a:r>
            <a:r>
              <a:rPr lang="en-US" sz="1600" dirty="0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, </a:t>
            </a:r>
            <a:r>
              <a:rPr lang="en-US" sz="1600" dirty="0" err="1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подписью</a:t>
            </a:r>
            <a:r>
              <a:rPr lang="en-US" sz="1600" dirty="0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600" dirty="0" err="1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заведующей</a:t>
            </a:r>
            <a:r>
              <a:rPr lang="en-US" sz="1600" dirty="0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 и </a:t>
            </a:r>
            <a:r>
              <a:rPr lang="en-US" sz="1600" dirty="0" err="1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ответственного</a:t>
            </a:r>
            <a:r>
              <a:rPr lang="en-US" sz="1600" dirty="0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600" dirty="0" err="1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лица</a:t>
            </a:r>
            <a:r>
              <a:rPr lang="en-US" sz="1600" dirty="0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;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Отправка</a:t>
            </a:r>
            <a:r>
              <a:rPr lang="en-US" sz="1600" dirty="0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600" dirty="0" err="1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заявки</a:t>
            </a:r>
            <a:r>
              <a:rPr lang="en-US" sz="1600" dirty="0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 (</a:t>
            </a:r>
            <a:r>
              <a:rPr lang="en-US" sz="1600" dirty="0" err="1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допуска</a:t>
            </a:r>
            <a:r>
              <a:rPr lang="en-US" sz="1600" dirty="0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) </a:t>
            </a:r>
            <a:br>
              <a:rPr lang="en-US" sz="1600" dirty="0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</a:br>
            <a:r>
              <a:rPr lang="en-US" sz="1600" dirty="0" err="1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по</a:t>
            </a:r>
            <a:r>
              <a:rPr lang="en-US" sz="1600" dirty="0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600" dirty="0" err="1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эл</a:t>
            </a:r>
            <a:r>
              <a:rPr lang="en-US" sz="1600" dirty="0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. </a:t>
            </a:r>
            <a:r>
              <a:rPr lang="en-US" sz="1600" dirty="0" err="1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почте</a:t>
            </a:r>
            <a:r>
              <a:rPr lang="en-US" sz="1600" dirty="0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 в </a:t>
            </a:r>
            <a:r>
              <a:rPr lang="en-US" sz="1600" dirty="0" err="1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Центр</a:t>
            </a:r>
            <a:r>
              <a:rPr lang="en-US" sz="1600" dirty="0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 ГТО;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Согласования</a:t>
            </a:r>
            <a:r>
              <a:rPr lang="en-US" sz="1600" dirty="0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600" dirty="0" err="1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даты</a:t>
            </a:r>
            <a:r>
              <a:rPr lang="en-US" sz="1600" dirty="0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, </a:t>
            </a:r>
            <a:r>
              <a:rPr lang="en-US" sz="1600" dirty="0" err="1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время</a:t>
            </a:r>
            <a:r>
              <a:rPr lang="en-US" sz="1600" dirty="0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 и </a:t>
            </a:r>
            <a:r>
              <a:rPr lang="en-US" sz="1600" dirty="0" err="1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место</a:t>
            </a:r>
            <a:r>
              <a:rPr lang="en-US" sz="1600" dirty="0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600" dirty="0" err="1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сдачи</a:t>
            </a:r>
            <a:r>
              <a:rPr lang="en-US" sz="1600" dirty="0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600" dirty="0" err="1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тестов</a:t>
            </a:r>
            <a:r>
              <a:rPr lang="en-US" sz="1600" dirty="0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;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Сдача</a:t>
            </a:r>
            <a:r>
              <a:rPr lang="en-US" sz="1600" dirty="0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600" dirty="0" err="1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нормативов</a:t>
            </a:r>
            <a:r>
              <a:rPr lang="en-US" sz="1600" dirty="0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 ГТО;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sz="1600" dirty="0" err="1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Торжественное</a:t>
            </a:r>
            <a:r>
              <a:rPr lang="en-US" sz="1600" dirty="0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 </a:t>
            </a:r>
            <a:r>
              <a:rPr lang="en-US" sz="1600" dirty="0" err="1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награждения</a:t>
            </a:r>
            <a:r>
              <a:rPr lang="en-US" sz="1600" dirty="0">
                <a:solidFill>
                  <a:schemeClr val="bg1">
                    <a:alpha val="60000"/>
                  </a:schemeClr>
                </a:solidFill>
                <a:latin typeface="Times New Roman"/>
                <a:cs typeface="Times New Roman"/>
              </a:rPr>
              <a:t>.</a:t>
            </a: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bg1">
                  <a:alpha val="60000"/>
                </a:schemeClr>
              </a:solidFill>
            </a:endParaRPr>
          </a:p>
          <a:p>
            <a:pPr marL="34290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endParaRPr lang="en-US" sz="1600" dirty="0">
              <a:solidFill>
                <a:schemeClr val="bg1">
                  <a:alpha val="60000"/>
                </a:schemeClr>
              </a:solidFill>
            </a:endParaRPr>
          </a:p>
        </p:txBody>
      </p:sp>
      <p:pic>
        <p:nvPicPr>
          <p:cNvPr id="4" name="Рисунок 4" descr="Изображение выглядит как текст, зубчатая передача&#10;&#10;Автоматически созданное описание">
            <a:extLst>
              <a:ext uri="{FF2B5EF4-FFF2-40B4-BE49-F238E27FC236}">
                <a16:creationId xmlns:a16="http://schemas.microsoft.com/office/drawing/2014/main" id="{34E02D51-DB2A-1944-A330-9BE79A31DC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3004" r="22833"/>
          <a:stretch/>
        </p:blipFill>
        <p:spPr>
          <a:xfrm>
            <a:off x="5624207" y="643469"/>
            <a:ext cx="5587877" cy="557106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77814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ED3AA28-0E6B-8711-B2AB-3314BF73BC2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duotone>
              <a:prstClr val="black"/>
              <a:schemeClr val="tx2">
                <a:tint val="45000"/>
                <a:satMod val="400000"/>
              </a:schemeClr>
            </a:duotone>
          </a:blip>
          <a:srcRect t="7400" r="-2" b="8203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9" name="Rectangle 8">
            <a:extLst>
              <a:ext uri="{FF2B5EF4-FFF2-40B4-BE49-F238E27FC236}">
                <a16:creationId xmlns:a16="http://schemas.microsoft.com/office/drawing/2014/main" id="{B4147794-66B7-4CDE-BC75-BBDC48B2FCE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559481" y="0"/>
            <a:ext cx="7718119" cy="6858000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entury Schoolbook" panose="02040604050505020304"/>
              <a:ea typeface="+mn-ea"/>
              <a:cs typeface="+mn-cs"/>
            </a:endParaRPr>
          </a:p>
        </p:txBody>
      </p:sp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6B9A7DC-DEAC-B860-D018-8A597AC6934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30058" y="-416034"/>
            <a:ext cx="6784259" cy="1828800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4800" dirty="0">
                <a:solidFill>
                  <a:schemeClr val="tx1">
                    <a:lumMod val="85000"/>
                    <a:lumOff val="15000"/>
                  </a:schemeClr>
                </a:solidFill>
              </a:rPr>
              <a:t>           РЕГИСТРАЦИЯ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41202E79-1236-4DF8-9921-F47A0B079C1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1277600" y="0"/>
            <a:ext cx="914400" cy="6858000"/>
          </a:xfrm>
          <a:prstGeom prst="rect">
            <a:avLst/>
          </a:prstGeom>
          <a:solidFill>
            <a:schemeClr val="tx1">
              <a:lumMod val="85000"/>
              <a:lumOff val="15000"/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graphicFrame>
        <p:nvGraphicFramePr>
          <p:cNvPr id="13" name="TextBox 2">
            <a:extLst>
              <a:ext uri="{FF2B5EF4-FFF2-40B4-BE49-F238E27FC236}">
                <a16:creationId xmlns:a16="http://schemas.microsoft.com/office/drawing/2014/main" id="{AF6C72CC-F78A-16DC-02F7-0C7A60183F2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40544059"/>
              </p:ext>
            </p:extLst>
          </p:nvPr>
        </p:nvGraphicFramePr>
        <p:xfrm>
          <a:off x="4021200" y="1047503"/>
          <a:ext cx="6893116" cy="4142281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22" name="TextBox 21">
            <a:extLst>
              <a:ext uri="{FF2B5EF4-FFF2-40B4-BE49-F238E27FC236}">
                <a16:creationId xmlns:a16="http://schemas.microsoft.com/office/drawing/2014/main" id="{4E521B05-15DF-3333-89FF-28B40721E749}"/>
              </a:ext>
            </a:extLst>
          </p:cNvPr>
          <p:cNvSpPr txBox="1"/>
          <p:nvPr/>
        </p:nvSpPr>
        <p:spPr>
          <a:xfrm>
            <a:off x="3774375" y="5377542"/>
            <a:ext cx="7374576" cy="2062103"/>
          </a:xfrm>
          <a:prstGeom prst="rect">
            <a:avLst/>
          </a:prstGeom>
          <a:noFill/>
        </p:spPr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spAutoFit/>
          </a:bodyPr>
          <a:lstStyle/>
          <a:p>
            <a:pPr algn="just"/>
            <a:r>
              <a:rPr lang="en-US" sz="1400" dirty="0">
                <a:latin typeface="Times New Roman"/>
                <a:ea typeface="+mn-lt"/>
                <a:cs typeface="Times New Roman"/>
              </a:rPr>
              <a:t>*</a:t>
            </a:r>
            <a:r>
              <a:rPr lang="en-US" sz="1400" dirty="0" err="1">
                <a:latin typeface="Times New Roman"/>
                <a:ea typeface="+mn-lt"/>
                <a:cs typeface="Times New Roman"/>
              </a:rPr>
              <a:t>Для</a:t>
            </a:r>
            <a:r>
              <a:rPr lang="en-US" sz="1400" dirty="0">
                <a:latin typeface="Times New Roman"/>
                <a:ea typeface="+mn-lt"/>
                <a:cs typeface="Times New Roman"/>
              </a:rPr>
              <a:t> ЗАКОННЫХ ПРЕДСТАВИТЕЛЕЙ НЕСОВЕРШЕННОЛЕТНИХ </a:t>
            </a:r>
            <a:r>
              <a:rPr lang="en-US" sz="1400" dirty="0" err="1">
                <a:latin typeface="Times New Roman"/>
                <a:ea typeface="+mn-lt"/>
                <a:cs typeface="Times New Roman"/>
              </a:rPr>
              <a:t>cкaчaть</a:t>
            </a:r>
            <a:r>
              <a:rPr lang="en-US" sz="1400" dirty="0">
                <a:latin typeface="Times New Roman"/>
                <a:ea typeface="+mn-lt"/>
                <a:cs typeface="Times New Roman"/>
              </a:rPr>
              <a:t> </a:t>
            </a:r>
            <a:r>
              <a:rPr lang="en-US" sz="1400" dirty="0" err="1">
                <a:latin typeface="Times New Roman"/>
                <a:ea typeface="+mn-lt"/>
                <a:cs typeface="Times New Roman"/>
              </a:rPr>
              <a:t>блaнк</a:t>
            </a:r>
            <a:r>
              <a:rPr lang="en-US" sz="1400" dirty="0">
                <a:latin typeface="Times New Roman"/>
                <a:ea typeface="+mn-lt"/>
                <a:cs typeface="Times New Roman"/>
              </a:rPr>
              <a:t> </a:t>
            </a:r>
            <a:r>
              <a:rPr lang="en-US" sz="1400" dirty="0" err="1">
                <a:latin typeface="Times New Roman"/>
                <a:ea typeface="+mn-lt"/>
                <a:cs typeface="Times New Roman"/>
              </a:rPr>
              <a:t>сoглacия</a:t>
            </a:r>
            <a:r>
              <a:rPr lang="en-US" sz="1400" dirty="0">
                <a:latin typeface="Times New Roman"/>
                <a:ea typeface="+mn-lt"/>
                <a:cs typeface="Times New Roman"/>
              </a:rPr>
              <a:t> и </a:t>
            </a:r>
            <a:r>
              <a:rPr lang="en-US" sz="1400" dirty="0" err="1">
                <a:latin typeface="Times New Roman"/>
                <a:ea typeface="+mn-lt"/>
                <a:cs typeface="Times New Roman"/>
              </a:rPr>
              <a:t>зaпoлнить</a:t>
            </a:r>
            <a:r>
              <a:rPr lang="en-US" sz="1400" dirty="0">
                <a:latin typeface="Times New Roman"/>
                <a:ea typeface="+mn-lt"/>
                <a:cs typeface="Times New Roman"/>
              </a:rPr>
              <a:t> </a:t>
            </a:r>
            <a:r>
              <a:rPr lang="en-US" sz="1400" dirty="0" err="1">
                <a:latin typeface="Times New Roman"/>
                <a:ea typeface="+mn-lt"/>
                <a:cs typeface="Times New Roman"/>
              </a:rPr>
              <a:t>eгo</a:t>
            </a:r>
            <a:r>
              <a:rPr lang="en-US" sz="1400" dirty="0">
                <a:latin typeface="Times New Roman"/>
                <a:ea typeface="+mn-lt"/>
                <a:cs typeface="Times New Roman"/>
              </a:rPr>
              <a:t>. </a:t>
            </a:r>
            <a:r>
              <a:rPr lang="en-US" sz="1400" dirty="0" err="1">
                <a:latin typeface="Times New Roman"/>
                <a:ea typeface="+mn-lt"/>
                <a:cs typeface="Times New Roman"/>
              </a:rPr>
              <a:t>Бyмaжный</a:t>
            </a:r>
            <a:r>
              <a:rPr lang="en-US" sz="1400" dirty="0">
                <a:latin typeface="Times New Roman"/>
                <a:ea typeface="+mn-lt"/>
                <a:cs typeface="Times New Roman"/>
              </a:rPr>
              <a:t> </a:t>
            </a:r>
            <a:r>
              <a:rPr lang="en-US" sz="1400" dirty="0" err="1">
                <a:latin typeface="Times New Roman"/>
                <a:ea typeface="+mn-lt"/>
                <a:cs typeface="Times New Roman"/>
              </a:rPr>
              <a:t>докyмeнт</a:t>
            </a:r>
            <a:r>
              <a:rPr lang="en-US" sz="1400" dirty="0">
                <a:latin typeface="Times New Roman"/>
                <a:ea typeface="+mn-lt"/>
                <a:cs typeface="Times New Roman"/>
              </a:rPr>
              <a:t> </a:t>
            </a:r>
            <a:r>
              <a:rPr lang="en-US" sz="1400" dirty="0" err="1">
                <a:latin typeface="Times New Roman"/>
                <a:ea typeface="+mn-lt"/>
                <a:cs typeface="Times New Roman"/>
              </a:rPr>
              <a:t>нyжнo</a:t>
            </a:r>
            <a:r>
              <a:rPr lang="en-US" sz="1400" dirty="0">
                <a:latin typeface="Times New Roman"/>
                <a:ea typeface="+mn-lt"/>
                <a:cs typeface="Times New Roman"/>
              </a:rPr>
              <a:t> </a:t>
            </a:r>
            <a:r>
              <a:rPr lang="en-US" sz="1400" dirty="0" err="1">
                <a:latin typeface="Times New Roman"/>
                <a:ea typeface="+mn-lt"/>
                <a:cs typeface="Times New Roman"/>
              </a:rPr>
              <a:t>личнo</a:t>
            </a:r>
            <a:r>
              <a:rPr lang="en-US" sz="1400" dirty="0">
                <a:latin typeface="Times New Roman"/>
                <a:ea typeface="+mn-lt"/>
                <a:cs typeface="Times New Roman"/>
              </a:rPr>
              <a:t> </a:t>
            </a:r>
            <a:r>
              <a:rPr lang="en-US" sz="1400" dirty="0" err="1">
                <a:latin typeface="Times New Roman"/>
                <a:ea typeface="+mn-lt"/>
                <a:cs typeface="Times New Roman"/>
              </a:rPr>
              <a:t>oтнecти</a:t>
            </a:r>
            <a:r>
              <a:rPr lang="en-US" sz="1400" dirty="0">
                <a:latin typeface="Times New Roman"/>
                <a:ea typeface="+mn-lt"/>
                <a:cs typeface="Times New Roman"/>
              </a:rPr>
              <a:t> в </a:t>
            </a:r>
            <a:r>
              <a:rPr lang="en-US" sz="1400" dirty="0" err="1">
                <a:latin typeface="Times New Roman"/>
                <a:ea typeface="+mn-lt"/>
                <a:cs typeface="Times New Roman"/>
              </a:rPr>
              <a:t>Цeнтp</a:t>
            </a:r>
            <a:r>
              <a:rPr lang="en-US" sz="1400" dirty="0">
                <a:latin typeface="Times New Roman"/>
                <a:ea typeface="+mn-lt"/>
                <a:cs typeface="Times New Roman"/>
              </a:rPr>
              <a:t> </a:t>
            </a:r>
            <a:r>
              <a:rPr lang="en-US" sz="1400" dirty="0" err="1">
                <a:latin typeface="Times New Roman"/>
                <a:ea typeface="+mn-lt"/>
                <a:cs typeface="Times New Roman"/>
              </a:rPr>
              <a:t>тecтиpoвaния</a:t>
            </a:r>
            <a:r>
              <a:rPr lang="en-US" sz="1400" dirty="0">
                <a:latin typeface="Times New Roman"/>
                <a:ea typeface="+mn-lt"/>
                <a:cs typeface="Times New Roman"/>
              </a:rPr>
              <a:t> (</a:t>
            </a:r>
            <a:r>
              <a:rPr lang="en-US" sz="1400" dirty="0" err="1">
                <a:latin typeface="Times New Roman"/>
                <a:ea typeface="+mn-lt"/>
                <a:cs typeface="Times New Roman"/>
              </a:rPr>
              <a:t>воспитателю</a:t>
            </a:r>
            <a:r>
              <a:rPr lang="en-US" sz="1400" dirty="0">
                <a:latin typeface="Times New Roman"/>
                <a:ea typeface="+mn-lt"/>
                <a:cs typeface="Times New Roman"/>
              </a:rPr>
              <a:t> </a:t>
            </a:r>
            <a:r>
              <a:rPr lang="en-US" sz="1400" dirty="0" err="1">
                <a:latin typeface="Times New Roman"/>
                <a:ea typeface="+mn-lt"/>
                <a:cs typeface="Times New Roman"/>
              </a:rPr>
              <a:t>или</a:t>
            </a:r>
            <a:r>
              <a:rPr lang="en-US" sz="1400" dirty="0">
                <a:latin typeface="Times New Roman"/>
                <a:ea typeface="+mn-lt"/>
                <a:cs typeface="Times New Roman"/>
              </a:rPr>
              <a:t> </a:t>
            </a:r>
            <a:r>
              <a:rPr lang="en-US" sz="1400" dirty="0" err="1">
                <a:latin typeface="Times New Roman"/>
                <a:ea typeface="+mn-lt"/>
                <a:cs typeface="Times New Roman"/>
              </a:rPr>
              <a:t>физруку</a:t>
            </a:r>
            <a:r>
              <a:rPr lang="en-US" sz="1400" dirty="0">
                <a:latin typeface="Times New Roman"/>
                <a:ea typeface="+mn-lt"/>
                <a:cs typeface="Times New Roman"/>
              </a:rPr>
              <a:t>) </a:t>
            </a:r>
            <a:r>
              <a:rPr lang="en-US" sz="1400" dirty="0" err="1">
                <a:latin typeface="Times New Roman"/>
                <a:ea typeface="+mn-lt"/>
                <a:cs typeface="Times New Roman"/>
              </a:rPr>
              <a:t>для</a:t>
            </a:r>
            <a:r>
              <a:rPr lang="en-US" sz="1400" dirty="0">
                <a:latin typeface="Times New Roman"/>
                <a:ea typeface="+mn-lt"/>
                <a:cs typeface="Times New Roman"/>
              </a:rPr>
              <a:t> </a:t>
            </a:r>
            <a:r>
              <a:rPr lang="en-US" sz="1400" dirty="0" err="1">
                <a:latin typeface="Times New Roman"/>
                <a:ea typeface="+mn-lt"/>
                <a:cs typeface="Times New Roman"/>
              </a:rPr>
              <a:t>пoдключeния</a:t>
            </a:r>
            <a:r>
              <a:rPr lang="en-US" sz="1400" dirty="0">
                <a:latin typeface="Times New Roman"/>
                <a:ea typeface="+mn-lt"/>
                <a:cs typeface="Times New Roman"/>
              </a:rPr>
              <a:t> </a:t>
            </a:r>
            <a:r>
              <a:rPr lang="en-US" sz="1400" dirty="0" err="1">
                <a:latin typeface="Times New Roman"/>
                <a:ea typeface="+mn-lt"/>
                <a:cs typeface="Times New Roman"/>
              </a:rPr>
              <a:t>нecoвepшeннoлeтнeгo</a:t>
            </a:r>
            <a:r>
              <a:rPr lang="en-US" sz="1400" dirty="0">
                <a:latin typeface="Times New Roman"/>
                <a:ea typeface="+mn-lt"/>
                <a:cs typeface="Times New Roman"/>
              </a:rPr>
              <a:t> </a:t>
            </a:r>
            <a:r>
              <a:rPr lang="en-US" sz="1400" dirty="0" err="1">
                <a:latin typeface="Times New Roman"/>
                <a:ea typeface="+mn-lt"/>
                <a:cs typeface="Times New Roman"/>
              </a:rPr>
              <a:t>yчacтникa</a:t>
            </a:r>
            <a:r>
              <a:rPr lang="en-US" sz="1400" dirty="0">
                <a:latin typeface="Times New Roman"/>
                <a:ea typeface="+mn-lt"/>
                <a:cs typeface="Times New Roman"/>
              </a:rPr>
              <a:t> к </a:t>
            </a:r>
            <a:r>
              <a:rPr lang="en-US" sz="1400" dirty="0" err="1">
                <a:latin typeface="Times New Roman"/>
                <a:ea typeface="+mn-lt"/>
                <a:cs typeface="Times New Roman"/>
              </a:rPr>
              <a:t>пpoгpaммe</a:t>
            </a:r>
            <a:r>
              <a:rPr lang="en-US" sz="1400" dirty="0">
                <a:latin typeface="Times New Roman"/>
                <a:ea typeface="+mn-lt"/>
                <a:cs typeface="Times New Roman"/>
              </a:rPr>
              <a:t> ВФCK ГTO. </a:t>
            </a:r>
            <a:endParaRPr lang="ru-RU" sz="1400" dirty="0">
              <a:latin typeface="Times New Roman"/>
              <a:cs typeface="Times New Roman"/>
            </a:endParaRPr>
          </a:p>
          <a:p>
            <a:endParaRPr lang="en-US"/>
          </a:p>
          <a:p>
            <a:endParaRPr lang="en-US"/>
          </a:p>
          <a:p>
            <a:endParaRPr lang="en-US"/>
          </a:p>
          <a:p>
            <a:endParaRPr lang="en-US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26959398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Рисунок 3" descr="Изображение выглядит как текст&#10;&#10;Автоматически созданное описание">
            <a:extLst>
              <a:ext uri="{FF2B5EF4-FFF2-40B4-BE49-F238E27FC236}">
                <a16:creationId xmlns:a16="http://schemas.microsoft.com/office/drawing/2014/main" id="{727BC3DF-8B1F-9A7A-D499-4C4C2E83680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28334" y="1980"/>
            <a:ext cx="5541068" cy="69134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924516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11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id="{28F2202D-8DFC-4C5C-8FED-79B6749AFCC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67025" y="0"/>
            <a:ext cx="4832747" cy="6858000"/>
          </a:xfrm>
          <a:prstGeom prst="rect">
            <a:avLst/>
          </a:prstGeom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id="{D9327A4B-C6B0-44FB-A494-07C34B35EFB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251" y="0"/>
            <a:ext cx="4860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65285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464</Words>
  <Application>Microsoft Office PowerPoint</Application>
  <PresentationFormat>Широкоэкранный</PresentationFormat>
  <Paragraphs>26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2" baseType="lpstr">
      <vt:lpstr>Arial</vt:lpstr>
      <vt:lpstr>Calibri</vt:lpstr>
      <vt:lpstr>Calibri Light</vt:lpstr>
      <vt:lpstr>Century Schoolbook</vt:lpstr>
      <vt:lpstr>Times New Roman</vt:lpstr>
      <vt:lpstr>Тема Office</vt:lpstr>
      <vt:lpstr>Презентация PowerPoint</vt:lpstr>
      <vt:lpstr>                                                                                                Цели и задачи ВФСК «ГТО»   Целями Всероссийского физкультурно-спортивного комплекса являются:  а) повышение эффективности использования возможностей физической культуры и спорта в укреплении здоровья;   б) гармоничном и всестороннем развитии личности;   в) воспитании патриотизма и обеспечение  преемственности в осуществлении физического воспитания населения. </vt:lpstr>
      <vt:lpstr>Технология сдачи нормативов  ГТО  </vt:lpstr>
      <vt:lpstr>           РЕГИСТРАЦИЯ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/>
  <cp:lastModifiedBy>ярослав ульев</cp:lastModifiedBy>
  <cp:revision>329</cp:revision>
  <dcterms:created xsi:type="dcterms:W3CDTF">2023-01-30T14:22:30Z</dcterms:created>
  <dcterms:modified xsi:type="dcterms:W3CDTF">2023-06-15T09:47:36Z</dcterms:modified>
</cp:coreProperties>
</file>