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75" r:id="rId4"/>
    <p:sldId id="265" r:id="rId5"/>
    <p:sldId id="269" r:id="rId6"/>
    <p:sldId id="273" r:id="rId7"/>
    <p:sldId id="274" r:id="rId8"/>
    <p:sldId id="276" r:id="rId9"/>
    <p:sldId id="277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0" autoAdjust="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560840" cy="4392488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latin typeface="Arial Black" pitchFamily="34" charset="0"/>
              </a:rPr>
              <a:t>Умники </a:t>
            </a:r>
            <a:br>
              <a:rPr lang="ru-RU" sz="9600" dirty="0" smtClean="0">
                <a:latin typeface="Arial Black" pitchFamily="34" charset="0"/>
              </a:rPr>
            </a:br>
            <a:r>
              <a:rPr lang="ru-RU" sz="6600" dirty="0" smtClean="0">
                <a:latin typeface="Arial Black" pitchFamily="34" charset="0"/>
              </a:rPr>
              <a:t>и</a:t>
            </a:r>
            <a:r>
              <a:rPr lang="ru-RU" sz="9600" dirty="0" smtClean="0">
                <a:latin typeface="Arial Black" pitchFamily="34" charset="0"/>
              </a:rPr>
              <a:t> Умницы</a:t>
            </a:r>
            <a:endParaRPr lang="ru-RU" sz="9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Успехов  в учёбе!!!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конкурс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Разминка 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136904" cy="1143000"/>
          </a:xfrm>
        </p:spPr>
        <p:txBody>
          <a:bodyPr>
            <a:normAutofit fontScale="90000"/>
          </a:bodyPr>
          <a:lstStyle/>
          <a:p>
            <a:r>
              <a:rPr lang="ru-RU" sz="4800" dirty="0"/>
              <a:t>2 конкурс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>
                <a:solidFill>
                  <a:srgbClr val="00B0F0"/>
                </a:solidFill>
              </a:rPr>
              <a:t> </a:t>
            </a:r>
            <a:r>
              <a:rPr lang="ru-RU" sz="4800" dirty="0" smtClean="0">
                <a:solidFill>
                  <a:srgbClr val="00B0F0"/>
                </a:solidFill>
              </a:rPr>
              <a:t> </a:t>
            </a:r>
            <a:r>
              <a:rPr lang="ru-RU" b="1" dirty="0" smtClean="0">
                <a:solidFill>
                  <a:srgbClr val="00B0F0"/>
                </a:solidFill>
              </a:rPr>
              <a:t>«Отгадай пословицу</a:t>
            </a:r>
            <a:r>
              <a:rPr lang="ru-RU" b="1" dirty="0">
                <a:solidFill>
                  <a:srgbClr val="00B0F0"/>
                </a:solidFill>
              </a:rPr>
              <a:t>» 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640960" cy="4525963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Дагестанская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  <a:r>
              <a:rPr lang="ru-RU" dirty="0"/>
              <a:t>«Торопливым людям не хватает мудрости</a:t>
            </a:r>
            <a:r>
              <a:rPr lang="ru-RU" dirty="0" smtClean="0"/>
              <a:t>».</a:t>
            </a:r>
          </a:p>
          <a:p>
            <a:pPr marL="36576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FF0000"/>
                </a:solidFill>
              </a:rPr>
              <a:t>Украинская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  <a:r>
              <a:rPr lang="ru-RU" dirty="0"/>
              <a:t>«И живи до старости, и учись до старости</a:t>
            </a:r>
            <a:r>
              <a:rPr lang="ru-RU" dirty="0" smtClean="0"/>
              <a:t>».</a:t>
            </a:r>
          </a:p>
          <a:p>
            <a:pPr marL="36576" indent="0">
              <a:buNone/>
            </a:pP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FF0000"/>
                </a:solidFill>
              </a:rPr>
              <a:t>Киргизская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  <a:r>
              <a:rPr lang="ru-RU" dirty="0"/>
              <a:t>«Потихоньку далеко пойдёшь, а пляской устанешь</a:t>
            </a:r>
            <a:r>
              <a:rPr lang="ru-RU" dirty="0" smtClean="0"/>
              <a:t>».</a:t>
            </a:r>
          </a:p>
          <a:p>
            <a:pPr marL="36576" indent="0">
              <a:buNone/>
            </a:pPr>
            <a:r>
              <a:rPr lang="ru-RU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Киргизская: </a:t>
            </a:r>
            <a:r>
              <a:rPr lang="ru-RU" dirty="0"/>
              <a:t>«Чем наполнена посуда, то и выльется оттуда». </a:t>
            </a:r>
            <a:endParaRPr lang="ru-RU" dirty="0" smtClean="0"/>
          </a:p>
          <a:p>
            <a:pPr marL="36576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Таджикская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  <a:r>
              <a:rPr lang="ru-RU" dirty="0"/>
              <a:t>«Ещё не знал никто и никогда роз без шипов, удачи без труда». </a:t>
            </a:r>
            <a:endParaRPr lang="ru-RU" dirty="0" smtClean="0"/>
          </a:p>
          <a:p>
            <a:pPr marL="36576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Каракалпакская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  <a:r>
              <a:rPr lang="ru-RU" dirty="0"/>
              <a:t>«Если кривы дерева, то от них и тень крива». </a:t>
            </a:r>
            <a:endParaRPr lang="ru-RU" dirty="0" smtClean="0"/>
          </a:p>
          <a:p>
            <a:pPr marL="36576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Удмуртская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  <a:r>
              <a:rPr lang="ru-RU" dirty="0"/>
              <a:t>«Слово не стрела, а сердце пронзает». </a:t>
            </a:r>
            <a:endParaRPr lang="ru-RU" dirty="0" smtClean="0"/>
          </a:p>
          <a:p>
            <a:pPr marL="36576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811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</a:t>
            </a:r>
            <a:r>
              <a:rPr lang="ru-RU" dirty="0" smtClean="0"/>
              <a:t> конкурс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Блиц - опрос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 конкурс </a:t>
            </a:r>
            <a:r>
              <a:rPr lang="ru-RU" dirty="0" smtClean="0">
                <a:solidFill>
                  <a:srgbClr val="00B0F0"/>
                </a:solidFill>
              </a:rPr>
              <a:t>Фразеологизмы 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1.  Делать из мухи слона </a:t>
            </a:r>
            <a:br>
              <a:rPr lang="ru-RU" dirty="0" smtClean="0"/>
            </a:br>
            <a:r>
              <a:rPr lang="ru-RU" dirty="0" smtClean="0"/>
              <a:t>2.  Два сапога – пара </a:t>
            </a:r>
            <a:br>
              <a:rPr lang="ru-RU" dirty="0" smtClean="0"/>
            </a:br>
            <a:r>
              <a:rPr lang="ru-RU" dirty="0" smtClean="0"/>
              <a:t>3.  Заблудиться в трёх соснах </a:t>
            </a:r>
            <a:br>
              <a:rPr lang="ru-RU" dirty="0" smtClean="0"/>
            </a:br>
            <a:r>
              <a:rPr lang="ru-RU" dirty="0" smtClean="0"/>
              <a:t>4.  После дождичка в четверг </a:t>
            </a:r>
            <a:br>
              <a:rPr lang="ru-RU" dirty="0" smtClean="0"/>
            </a:br>
            <a:r>
              <a:rPr lang="ru-RU" dirty="0" smtClean="0"/>
              <a:t>5.  Во всё горло </a:t>
            </a:r>
            <a:br>
              <a:rPr lang="ru-RU" dirty="0" smtClean="0"/>
            </a:br>
            <a:r>
              <a:rPr lang="ru-RU" dirty="0" smtClean="0"/>
              <a:t>6.  Повесить нос </a:t>
            </a:r>
            <a:br>
              <a:rPr lang="ru-RU" dirty="0" smtClean="0"/>
            </a:br>
            <a:r>
              <a:rPr lang="ru-RU" dirty="0" smtClean="0"/>
              <a:t>7.  Ходить на голове</a:t>
            </a:r>
            <a:br>
              <a:rPr lang="ru-RU" dirty="0" smtClean="0"/>
            </a:br>
            <a:r>
              <a:rPr lang="ru-RU" dirty="0" smtClean="0"/>
              <a:t>8.  С глазу на глаз </a:t>
            </a:r>
            <a:br>
              <a:rPr lang="ru-RU" dirty="0" smtClean="0"/>
            </a:br>
            <a:r>
              <a:rPr lang="ru-RU" dirty="0" smtClean="0"/>
              <a:t>9.   Ни в зуб ногой</a:t>
            </a:r>
          </a:p>
          <a:p>
            <a:pPr>
              <a:buNone/>
            </a:pPr>
            <a:r>
              <a:rPr lang="ru-RU" dirty="0" smtClean="0"/>
              <a:t>    10. Путаться под ногами </a:t>
            </a:r>
          </a:p>
          <a:p>
            <a:pPr>
              <a:buNone/>
            </a:pPr>
            <a:r>
              <a:rPr lang="ru-RU" dirty="0" smtClean="0"/>
              <a:t>    11.Сесть в калошу</a:t>
            </a:r>
          </a:p>
          <a:p>
            <a:pPr>
              <a:buNone/>
            </a:pPr>
            <a:r>
              <a:rPr lang="ru-RU" dirty="0" smtClean="0"/>
              <a:t>    12.Воду решетом носить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992888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5 </a:t>
            </a:r>
            <a:r>
              <a:rPr lang="ru-RU" dirty="0"/>
              <a:t>конкурс </a:t>
            </a:r>
            <a:r>
              <a:rPr lang="ru-RU" dirty="0">
                <a:solidFill>
                  <a:srgbClr val="00B0F0"/>
                </a:solidFill>
              </a:rPr>
              <a:t>Назови </a:t>
            </a:r>
            <a:r>
              <a:rPr lang="ru-RU" dirty="0" smtClean="0">
                <a:solidFill>
                  <a:srgbClr val="00B0F0"/>
                </a:solidFill>
              </a:rPr>
              <a:t>писателя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Русские писатели и поэты и самые известные их произвед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777686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196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Блок вопросов «Личности знаменитых авторов. Истории их жизни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064896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95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6 конкурс капитанов </a:t>
            </a:r>
            <a:br>
              <a:rPr lang="ru-RU" dirty="0" smtClean="0"/>
            </a:br>
            <a:r>
              <a:rPr lang="ru-RU" b="1" dirty="0" smtClean="0">
                <a:solidFill>
                  <a:srgbClr val="00B0F0"/>
                </a:solidFill>
              </a:rPr>
              <a:t>Собери слово 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74867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dirty="0" smtClean="0"/>
              <a:t>       </a:t>
            </a:r>
            <a:r>
              <a:rPr lang="ru-RU" sz="7200" b="1" dirty="0" smtClean="0">
                <a:solidFill>
                  <a:srgbClr val="FF0000"/>
                </a:solidFill>
              </a:rPr>
              <a:t>1 капитан </a:t>
            </a:r>
          </a:p>
          <a:p>
            <a:pPr>
              <a:buNone/>
            </a:pPr>
            <a:r>
              <a:rPr lang="ru-RU" sz="5500" b="1" dirty="0" smtClean="0"/>
              <a:t>Приставка в слове ПОДБЕЖАЛ, а корень в слове СНЕЖИНКА, суффикс  - ЛЕСНИК, окончание –УЧЕНИКИ</a:t>
            </a:r>
            <a:r>
              <a:rPr lang="ru-RU" sz="5500" dirty="0" smtClean="0"/>
              <a:t>.</a:t>
            </a:r>
          </a:p>
          <a:p>
            <a:pPr>
              <a:buNone/>
            </a:pPr>
            <a:endParaRPr lang="ru-RU" sz="5500" dirty="0" smtClean="0"/>
          </a:p>
          <a:p>
            <a:pPr>
              <a:buNone/>
            </a:pPr>
            <a:endParaRPr lang="ru-RU" sz="33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1319" y="2348880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2 капитан</a:t>
            </a:r>
          </a:p>
          <a:p>
            <a:pPr>
              <a:buNone/>
            </a:pPr>
            <a:r>
              <a:rPr lang="ru-RU" b="1" dirty="0"/>
              <a:t>Корень в слове МОЛОДОЙ, суффикс – ПАЛЬЦЫ, окончание – ТРАВЫ.</a:t>
            </a:r>
          </a:p>
          <a:p>
            <a:pPr>
              <a:buNone/>
            </a:pPr>
            <a:r>
              <a:rPr lang="ru-RU" b="1" dirty="0"/>
              <a:t>МОЛОДЦЫ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323" y="3717032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3 капитан</a:t>
            </a:r>
          </a:p>
          <a:p>
            <a:pPr>
              <a:buNone/>
            </a:pPr>
            <a:r>
              <a:rPr lang="ru-RU" b="1" dirty="0"/>
              <a:t>Приставка в слове ЗАХОД, корень – ГОРОДА, суффикс – СТОРОНКА, окончание – ЗИМА</a:t>
            </a:r>
          </a:p>
          <a:p>
            <a:pPr>
              <a:buNone/>
            </a:pP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913740"/>
            <a:ext cx="6912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4 капитан</a:t>
            </a:r>
          </a:p>
          <a:p>
            <a:pPr>
              <a:buNone/>
            </a:pPr>
            <a:r>
              <a:rPr lang="ru-RU" b="1" dirty="0"/>
              <a:t> Корень в слове ДВОРНИК, суффикс – СТОЛОВАЯ, окончание – ЗЕЛЁНЫЙ</a:t>
            </a:r>
          </a:p>
        </p:txBody>
      </p:sp>
    </p:spTree>
    <p:extLst>
      <p:ext uri="{BB962C8B-B14F-4D97-AF65-F5344CB8AC3E}">
        <p14:creationId xmlns:p14="http://schemas.microsoft.com/office/powerpoint/2010/main" val="1855929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08920"/>
            <a:ext cx="5400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Конкурс чтецов</a:t>
            </a:r>
            <a:endParaRPr lang="ru-RU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1400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96</TotalTime>
  <Words>107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Умники  и Умницы</vt:lpstr>
      <vt:lpstr>1 конкурс </vt:lpstr>
      <vt:lpstr>2 конкурс    «Отгадай пословицу» </vt:lpstr>
      <vt:lpstr>3 конкурс</vt:lpstr>
      <vt:lpstr>4 конкурс Фразеологизмы </vt:lpstr>
      <vt:lpstr>5 конкурс Назови писателя</vt:lpstr>
      <vt:lpstr>Презентация PowerPoint</vt:lpstr>
      <vt:lpstr>6 конкурс капитанов  Собери слово </vt:lpstr>
      <vt:lpstr>Конкурс чтецов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Умники  и Умницы</dc:title>
  <dc:creator>Admin</dc:creator>
  <cp:lastModifiedBy>Николай</cp:lastModifiedBy>
  <cp:revision>16</cp:revision>
  <dcterms:created xsi:type="dcterms:W3CDTF">2017-10-31T08:58:13Z</dcterms:created>
  <dcterms:modified xsi:type="dcterms:W3CDTF">2023-02-13T19:48:15Z</dcterms:modified>
</cp:coreProperties>
</file>