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wdp" ContentType="image/vnd.ms-photo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colors5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4.xml" ContentType="application/vnd.openxmlformats-officedocument.drawingml.diagramStyle+xml"/>
  <Override PartName="/ppt/diagrams/quickStyle5.xml" ContentType="application/vnd.openxmlformats-officedocument.drawingml.diagram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71" r:id="rId9"/>
    <p:sldId id="273" r:id="rId10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F9D7"/>
    <a:srgbClr val="FFFFCC"/>
    <a:srgbClr val="F9A1C7"/>
    <a:srgbClr val="FDE7F0"/>
    <a:srgbClr val="FAB6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4" autoAdjust="0"/>
    <p:restoredTop sz="94660"/>
  </p:normalViewPr>
  <p:slideViewPr>
    <p:cSldViewPr>
      <p:cViewPr varScale="1">
        <p:scale>
          <a:sx n="115" d="100"/>
          <a:sy n="115" d="100"/>
        </p:scale>
        <p:origin x="9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tags" Target="tags/tag1.xml" /><Relationship Id="rId12" Type="http://schemas.openxmlformats.org/officeDocument/2006/relationships/presProps" Target="presProps.xml" /><Relationship Id="rId13" Type="http://schemas.openxmlformats.org/officeDocument/2006/relationships/viewProps" Target="viewProps.xml" /><Relationship Id="rId14" Type="http://schemas.openxmlformats.org/officeDocument/2006/relationships/theme" Target="theme/theme1.xml" /><Relationship Id="rId15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diagrams/_rels/data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7.jpeg" /><Relationship Id="rId2" Type="http://schemas.openxmlformats.org/officeDocument/2006/relationships/image" Target="../media/image8.jpeg" /></Relationships>
</file>

<file path=ppt/diagrams/_rels/data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2.jpeg" /><Relationship Id="rId2" Type="http://schemas.openxmlformats.org/officeDocument/2006/relationships/image" Target="../media/image13.jpeg" /></Relationships>
</file>

<file path=ppt/diagrams/_rels/drawing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7.jpeg" /><Relationship Id="rId2" Type="http://schemas.openxmlformats.org/officeDocument/2006/relationships/image" Target="../media/image8.jpeg" /></Relationships>
</file>

<file path=ppt/diagrams/_rels/drawing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2.jpeg" /><Relationship Id="rId2" Type="http://schemas.openxmlformats.org/officeDocument/2006/relationships/image" Target="../media/image13.jpeg" /></Relationships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a="http://schemas.openxmlformats.org/drawingml/2006/main" xmlns:dgm="http://schemas.openxmlformats.org/drawingml/2006/diagram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a="http://schemas.openxmlformats.org/drawingml/2006/main" xmlns:dgm="http://schemas.openxmlformats.org/drawingml/2006/diagram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a="http://schemas.openxmlformats.org/drawingml/2006/main" xmlns:dgm="http://schemas.openxmlformats.org/drawingml/2006/diagram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14DDD6D1-4DE3-4A90-9342-ED577C762A57}" type="doc">
      <dgm:prSet loTypeId="urn:microsoft.com/office/officeart/2005/8/layout/b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71CBC52-4A3D-43C3-929A-4A8C7990D42C}" type="parTrans" cxnId="{3222BBC6-5417-4225-9481-76FE6E55D30F}">
      <dgm:prSet/>
      <dgm:spPr/>
      <dgm:t>
        <a:bodyPr/>
        <a:lstStyle/>
        <a:p>
          <a:endParaRPr lang="ru-RU"/>
        </a:p>
      </dgm:t>
    </dgm:pt>
    <dgm:pt modelId="{9E1CCB33-314B-45FC-A3E0-A67470B34F3D}">
      <dgm:prSet phldrT="[Текст]" phldr="1"/>
      <dgm:spPr/>
      <dgm:t>
        <a:bodyPr/>
        <a:lstStyle/>
        <a:p>
          <a:endParaRPr lang="ru-RU"/>
        </a:p>
      </dgm:t>
    </dgm:pt>
    <dgm:pt modelId="{51BEB573-77E3-48B8-8A9A-B6D6F133319A}" type="sibTrans" cxnId="{3222BBC6-5417-4225-9481-76FE6E55D30F}">
      <dgm:prSet/>
      <dgm:spPr/>
      <dgm:t>
        <a:bodyPr/>
        <a:lstStyle/>
        <a:p>
          <a:endParaRPr lang="ru-RU"/>
        </a:p>
      </dgm:t>
    </dgm:pt>
    <dgm:pt modelId="{EA93B32D-28F2-4B39-9596-91CC13660FF3}" type="parTrans" cxnId="{D9F8E3FC-8B9F-4AB6-A951-F1FE2EA315A6}">
      <dgm:prSet/>
      <dgm:spPr/>
      <dgm:t>
        <a:bodyPr/>
        <a:lstStyle/>
        <a:p>
          <a:endParaRPr lang="ru-RU"/>
        </a:p>
      </dgm:t>
    </dgm:pt>
    <dgm:pt modelId="{8475570B-301C-47D7-880E-C577ED1EBCD8}">
      <dgm:prSet phldrT="[Текст]" phldr="1"/>
      <dgm:spPr/>
      <dgm:t>
        <a:bodyPr/>
        <a:lstStyle/>
        <a:p>
          <a:endParaRPr lang="ru-RU"/>
        </a:p>
      </dgm:t>
    </dgm:pt>
    <dgm:pt modelId="{564F1342-2DC6-469F-B1BF-49EEDF122E47}" type="parTrans" cxnId="{F639CD5A-41F0-4237-A486-2A96110CC6BC}">
      <dgm:prSet/>
      <dgm:spPr/>
      <dgm:t>
        <a:bodyPr/>
        <a:lstStyle/>
        <a:p>
          <a:endParaRPr lang="ru-RU"/>
        </a:p>
      </dgm:t>
    </dgm:pt>
    <dgm:pt modelId="{3A5AC588-7DCD-4398-9AFC-795548D57F34}">
      <dgm:prSet/>
      <dgm:spPr/>
      <dgm:t>
        <a:bodyPr/>
        <a:lstStyle/>
        <a:p>
          <a:pPr algn="ctr"/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0A22967E-B737-45A8-B4AB-F6924CC252A2}" type="sibTrans" cxnId="{F639CD5A-41F0-4237-A486-2A96110CC6BC}">
      <dgm:prSet/>
      <dgm:spPr/>
      <dgm:t>
        <a:bodyPr/>
        <a:lstStyle/>
        <a:p>
          <a:endParaRPr lang="ru-RU"/>
        </a:p>
      </dgm:t>
    </dgm:pt>
    <dgm:pt modelId="{8892A032-36B8-416C-8ACA-4B679AB3DC4B}" type="parTrans" cxnId="{CD9F149E-4A17-4968-AE6E-A5F6DB266073}">
      <dgm:prSet/>
      <dgm:spPr/>
      <dgm:t>
        <a:bodyPr/>
        <a:lstStyle/>
        <a:p>
          <a:endParaRPr lang="ru-RU"/>
        </a:p>
      </dgm:t>
    </dgm:pt>
    <dgm:pt modelId="{EE3BD7C9-CB64-46DE-9F56-DEBE908E9A60}">
      <dgm:prSet/>
      <dgm:spPr/>
      <dgm:t>
        <a:bodyPr/>
        <a:lstStyle/>
        <a:p>
          <a:pPr algn="ctr"/>
          <a:r>
            <a:rPr lang="ru-RU" b="1" smtClean="0">
              <a:latin typeface="Times New Roman" pitchFamily="18" charset="0"/>
              <a:cs typeface="Times New Roman" pitchFamily="18" charset="0"/>
            </a:rPr>
            <a:t>Что такое адаптация</a:t>
          </a:r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0C287B90-C9CF-4290-9E9B-571DC81CF204}" type="sibTrans" cxnId="{CD9F149E-4A17-4968-AE6E-A5F6DB266073}">
      <dgm:prSet/>
      <dgm:spPr/>
      <dgm:t>
        <a:bodyPr/>
        <a:lstStyle/>
        <a:p>
          <a:endParaRPr lang="ru-RU"/>
        </a:p>
      </dgm:t>
    </dgm:pt>
    <dgm:pt modelId="{438EEEC3-EC2E-42CC-8441-FDE30E907EA1}" type="sibTrans" cxnId="{D9F8E3FC-8B9F-4AB6-A951-F1FE2EA315A6}">
      <dgm:prSet/>
      <dgm:spPr/>
      <dgm:t>
        <a:bodyPr/>
        <a:lstStyle/>
        <a:p>
          <a:endParaRPr lang="ru-RU"/>
        </a:p>
      </dgm:t>
    </dgm:pt>
    <dgm:pt modelId="{45E36514-7944-4285-AAFE-7096D878FF81}" type="parTrans" cxnId="{81E31831-DF35-4573-AAD3-A867D85DD0E4}">
      <dgm:prSet/>
      <dgm:spPr/>
      <dgm:t>
        <a:bodyPr/>
        <a:lstStyle/>
        <a:p>
          <a:endParaRPr lang="ru-RU"/>
        </a:p>
      </dgm:t>
    </dgm:pt>
    <dgm:pt modelId="{9A7AA0C7-1983-42E6-9AA6-AF301F570B18}">
      <dgm:prSet phldrT="[Текст]" phldr="1"/>
      <dgm:spPr/>
      <dgm:t>
        <a:bodyPr/>
        <a:lstStyle/>
        <a:p>
          <a:endParaRPr lang="ru-RU"/>
        </a:p>
      </dgm:t>
    </dgm:pt>
    <dgm:pt modelId="{CA5591FC-D75A-4158-AEEE-707A8F07278F}" type="sibTrans" cxnId="{81E31831-DF35-4573-AAD3-A867D85DD0E4}">
      <dgm:prSet/>
      <dgm:spPr/>
      <dgm:t>
        <a:bodyPr/>
        <a:lstStyle/>
        <a:p>
          <a:endParaRPr lang="ru-RU"/>
        </a:p>
      </dgm:t>
    </dgm:pt>
    <dgm:pt modelId="{B5B3CD11-8170-4552-B687-ECDF324FB89C}" type="pres">
      <dgm:prSet presAssocID="{14DDD6D1-4DE3-4A90-9342-ED577C762A57}" presName="diagram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2DAF5F-F519-4AB3-A8E4-7BA812BD00E5}" type="pres">
      <dgm:prSet presAssocID="{9E1CCB33-314B-45FC-A3E0-A67470B34F3D}" presName="compNode"/>
      <dgm:spPr/>
      <dgm:t>
        <a:bodyPr/>
        <a:lstStyle/>
        <a:p/>
      </dgm:t>
    </dgm:pt>
    <dgm:pt modelId="{59512447-4B92-4E2C-BC5C-AB6C0F14EAE2}" type="pres">
      <dgm:prSet presAssocID="{9E1CCB33-314B-45FC-A3E0-A67470B34F3D}" presName="childRect" presStyleLbl="bgAcc1" presStyleCnt="3" custScaleX="105812" custScaleY="216180">
        <dgm:presLayoutVars>
          <dgm:bulletEnabled val="1"/>
        </dgm:presLayoutVars>
      </dgm:prSet>
      <dgm:spPr/>
      <dgm:t>
        <a:bodyPr/>
        <a:lstStyle/>
        <a:p/>
      </dgm:t>
    </dgm:pt>
    <dgm:pt modelId="{4966AFB1-0072-45B9-A2BC-026D3E16AB74}" type="pres">
      <dgm:prSet presAssocID="{9E1CCB33-314B-45FC-A3E0-A67470B34F3D}" presName="parentText" presStyleLbl="node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8EF4C8-469C-48CB-BA58-087789B1B7A0}" type="pres">
      <dgm:prSet presAssocID="{9E1CCB33-314B-45FC-A3E0-A67470B34F3D}" presName="parentRect" presStyleLbl="alignNode1" presStyleCnt="3"/>
      <dgm:spPr/>
      <dgm:t>
        <a:bodyPr/>
        <a:lstStyle/>
        <a:p>
          <a:endParaRPr lang="ru-RU"/>
        </a:p>
      </dgm:t>
    </dgm:pt>
    <dgm:pt modelId="{70C8EA0C-639E-48F0-AB97-AED63A70BA99}" type="pres">
      <dgm:prSet presAssocID="{9E1CCB33-314B-45FC-A3E0-A67470B34F3D}" presName="adorn" presStyleLbl="fgAccFollowNode1" presStyleCnt="3" custScaleX="259410" custScaleY="262909" custLinFactNeighborX="24317" custLinFactNeighborY="70763"/>
      <dgm:spPr>
        <a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l="-25000" r="-25000"/>
          </a:stretch>
        </a:blipFill>
      </dgm:spPr>
      <dgm:t>
        <a:bodyPr/>
        <a:lstStyle/>
        <a:p/>
      </dgm:t>
    </dgm:pt>
    <dgm:pt modelId="{A88AB69F-AA23-4C98-9D28-80E01FB98C91}" type="pres">
      <dgm:prSet presAssocID="{51BEB573-77E3-48B8-8A9A-B6D6F133319A}" presName="sibTrans" presStyleLbl="sibTrans2D1" presStyleCnt="2"/>
      <dgm:spPr/>
      <dgm:t>
        <a:bodyPr/>
        <a:lstStyle/>
        <a:p>
          <a:endParaRPr lang="ru-RU"/>
        </a:p>
      </dgm:t>
    </dgm:pt>
    <dgm:pt modelId="{9213C3DB-A846-45D2-93EB-C892FF17D726}" type="pres">
      <dgm:prSet presAssocID="{8475570B-301C-47D7-880E-C577ED1EBCD8}" presName="compNode"/>
      <dgm:spPr/>
      <dgm:t>
        <a:bodyPr/>
        <a:lstStyle/>
        <a:p/>
      </dgm:t>
    </dgm:pt>
    <dgm:pt modelId="{93A7D1ED-EA86-41DB-9D1A-46A672DBAB62}" type="pres">
      <dgm:prSet presAssocID="{8475570B-301C-47D7-880E-C577ED1EBCD8}" presName="childRect" presStyleLbl="bgAcc1" presStyleIdx="1" presStyleCnt="3" custScaleX="86288" custLinFactNeighborX="-7627" custLinFactNeighborY="-724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ED3593-E6F5-4547-A440-F4FF449D7795}" type="pres">
      <dgm:prSet presAssocID="{8475570B-301C-47D7-880E-C577ED1EBCD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276226-DDFC-4634-AA83-A302FC993DB1}" type="pres">
      <dgm:prSet presAssocID="{8475570B-301C-47D7-880E-C577ED1EBCD8}" presName="parentRect" presStyleLbl="alignNode1" presStyleIdx="1" presStyleCnt="3" custLinFactY="-76918" custLinFactNeighborX="-8507" custLinFactNeighborY="-100000"/>
      <dgm:spPr/>
      <dgm:t>
        <a:bodyPr/>
        <a:lstStyle/>
        <a:p>
          <a:endParaRPr lang="ru-RU"/>
        </a:p>
      </dgm:t>
    </dgm:pt>
    <dgm:pt modelId="{FC6F89A3-9773-46F0-8FC8-63D093C8A709}" type="pres">
      <dgm:prSet presAssocID="{8475570B-301C-47D7-880E-C577ED1EBCD8}" presName="adorn" presStyleLbl="fgAccFollowNode1" presStyleIdx="1" presStyleCnt="3" custFlipVert="0" custFlipHor="0" custScaleX="5830" custScaleY="10458" custLinFactX="-400000" custLinFactY="-61963" custLinFactNeighborX="-407748" custLinFactNeighborY="-100000"/>
      <dgm:spPr>
        <a:solidFill>
          <a:schemeClr val="accent5">
            <a:lumMod val="40000"/>
            <a:lumOff val="60000"/>
            <a:alpha val="90000"/>
          </a:schemeClr>
        </a:solidFill>
      </dgm:spPr>
      <dgm:t>
        <a:bodyPr/>
        <a:lstStyle/>
        <a:p/>
      </dgm:t>
    </dgm:pt>
    <dgm:pt modelId="{E477E8EF-2DB8-41D1-9AE9-EDC5F324FBAD}" type="pres">
      <dgm:prSet presAssocID="{438EEEC3-EC2E-42CC-8441-FDE30E907EA1}" presName="sibTrans" presStyleLbl="sibTrans2D1" presStyleIdx="1" presStyleCnt="2"/>
      <dgm:spPr/>
      <dgm:t>
        <a:bodyPr/>
        <a:lstStyle/>
        <a:p>
          <a:endParaRPr lang="ru-RU"/>
        </a:p>
      </dgm:t>
    </dgm:pt>
    <dgm:pt modelId="{6FFE58BC-3FD8-4BFB-9427-788028F41469}" type="pres">
      <dgm:prSet presAssocID="{9A7AA0C7-1983-42E6-9AA6-AF301F570B18}" presName="compNode"/>
      <dgm:spPr/>
      <dgm:t>
        <a:bodyPr/>
        <a:lstStyle/>
        <a:p/>
      </dgm:t>
    </dgm:pt>
    <dgm:pt modelId="{DB2E632F-A303-412B-AF7A-001B6552B8CF}" type="pres">
      <dgm:prSet presAssocID="{9A7AA0C7-1983-42E6-9AA6-AF301F570B18}" presName="childRect" presStyleLbl="bgAcc1" presStyleIdx="2" presStyleCnt="3" custScaleX="101498" custScaleY="197051" custLinFactNeighborX="-226" custLinFactNeighborY="-3538">
        <dgm:presLayoutVars>
          <dgm:bulletEnabled val="1"/>
        </dgm:presLayoutVars>
      </dgm:prSet>
      <dgm:spPr/>
      <dgm:t>
        <a:bodyPr/>
        <a:lstStyle/>
        <a:p/>
      </dgm:t>
    </dgm:pt>
    <dgm:pt modelId="{5B364A7A-228D-4777-B789-8B4307EE5722}" type="pres">
      <dgm:prSet presAssocID="{9A7AA0C7-1983-42E6-9AA6-AF301F570B1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DEC314-F883-4221-9F32-581F945048DA}" type="pres">
      <dgm:prSet presAssocID="{9A7AA0C7-1983-42E6-9AA6-AF301F570B18}" presName="parentRect" presStyleLbl="alignNode1" presStyleIdx="2" presStyleCnt="3"/>
      <dgm:spPr/>
      <dgm:t>
        <a:bodyPr/>
        <a:lstStyle/>
        <a:p>
          <a:endParaRPr lang="ru-RU"/>
        </a:p>
      </dgm:t>
    </dgm:pt>
    <dgm:pt modelId="{30AB27FE-C10D-4E5B-AEF5-53BCAB839A59}" type="pres">
      <dgm:prSet presAssocID="{9A7AA0C7-1983-42E6-9AA6-AF301F570B18}" presName="adorn" presStyleLbl="fgAccFollowNode1" presStyleIdx="2" presStyleCnt="3" custScaleX="274714" custScaleY="262789" custLinFactNeighborX="12075" custLinFactNeighborY="65841"/>
      <dgm:spPr>
        <a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</dgm:ptLst>
  <dgm:cxnLst>
    <dgm:cxn modelId="{3222BBC6-5417-4225-9481-76FE6E55D30F}" srcId="{14DDD6D1-4DE3-4A90-9342-ED577C762A57}" destId="{9E1CCB33-314B-45FC-A3E0-A67470B34F3D}" srcOrd="0" destOrd="0" parTransId="{E71CBC52-4A3D-43C3-929A-4A8C7990D42C}" sibTransId="{51BEB573-77E3-48B8-8A9A-B6D6F133319A}"/>
    <dgm:cxn modelId="{D9F8E3FC-8B9F-4AB6-A951-F1FE2EA315A6}" srcId="{14DDD6D1-4DE3-4A90-9342-ED577C762A57}" destId="{8475570B-301C-47D7-880E-C577ED1EBCD8}" srcOrd="1" destOrd="0" parTransId="{EA93B32D-28F2-4B39-9596-91CC13660FF3}" sibTransId="{438EEEC3-EC2E-42CC-8441-FDE30E907EA1}"/>
    <dgm:cxn modelId="{F639CD5A-41F0-4237-A486-2A96110CC6BC}" srcId="{8475570B-301C-47D7-880E-C577ED1EBCD8}" destId="{3A5AC588-7DCD-4398-9AFC-795548D57F34}" srcOrd="0" destOrd="0" parTransId="{564F1342-2DC6-469F-B1BF-49EEDF122E47}" sibTransId="{0A22967E-B737-45A8-B4AB-F6924CC252A2}"/>
    <dgm:cxn modelId="{CD9F149E-4A17-4968-AE6E-A5F6DB266073}" srcId="{8475570B-301C-47D7-880E-C577ED1EBCD8}" destId="{EE3BD7C9-CB64-46DE-9F56-DEBE908E9A60}" srcOrd="1" destOrd="0" parTransId="{8892A032-36B8-416C-8ACA-4B679AB3DC4B}" sibTransId="{0C287B90-C9CF-4290-9E9B-571DC81CF204}"/>
    <dgm:cxn modelId="{81E31831-DF35-4573-AAD3-A867D85DD0E4}" srcId="{14DDD6D1-4DE3-4A90-9342-ED577C762A57}" destId="{9A7AA0C7-1983-42E6-9AA6-AF301F570B18}" srcOrd="2" destOrd="0" parTransId="{45E36514-7944-4285-AAFE-7096D878FF81}" sibTransId="{CA5591FC-D75A-4158-AEEE-707A8F07278F}"/>
    <dgm:cxn modelId="{EB5577FD-D90A-403E-9DFD-F70615B480BB}" type="presOf" srcId="{14DDD6D1-4DE3-4A90-9342-ED577C762A57}" destId="{B5B3CD11-8170-4552-B687-ECDF324FB89C}" srcOrd="0" destOrd="0" presId="urn:microsoft.com/office/officeart/2005/8/layout/bList2"/>
    <dgm:cxn modelId="{10028DD0-0EF8-4C2D-9661-5BE47B0CE4AC}" type="presParOf" srcId="{B5B3CD11-8170-4552-B687-ECDF324FB89C}" destId="{5E2DAF5F-F519-4AB3-A8E4-7BA812BD00E5}" srcOrd="0" destOrd="0" presId="urn:microsoft.com/office/officeart/2005/8/layout/bList2"/>
    <dgm:cxn modelId="{63E85D9C-3331-46AE-89F4-1797D2F994CD}" type="presParOf" srcId="{5E2DAF5F-F519-4AB3-A8E4-7BA812BD00E5}" destId="{59512447-4B92-4E2C-BC5C-AB6C0F14EAE2}" srcOrd="0" destOrd="0" presId="urn:microsoft.com/office/officeart/2005/8/layout/bList2"/>
    <dgm:cxn modelId="{7C5EBAD6-E2D7-40CD-9382-47148A32CC3C}" type="presParOf" srcId="{5E2DAF5F-F519-4AB3-A8E4-7BA812BD00E5}" destId="{4966AFB1-0072-45B9-A2BC-026D3E16AB74}" srcOrd="1" destOrd="0" presId="urn:microsoft.com/office/officeart/2005/8/layout/bList2"/>
    <dgm:cxn modelId="{796CF926-2B80-4DC6-B6A9-002CE07C41C8}" type="presOf" srcId="{9E1CCB33-314B-45FC-A3E0-A67470B34F3D}" destId="{4966AFB1-0072-45B9-A2BC-026D3E16AB74}" srcOrd="0" destOrd="0" presId="urn:microsoft.com/office/officeart/2005/8/layout/bList2"/>
    <dgm:cxn modelId="{DB27CEFF-54AF-4275-9222-ECCE0E20AD23}" type="presParOf" srcId="{5E2DAF5F-F519-4AB3-A8E4-7BA812BD00E5}" destId="{C18EF4C8-469C-48CB-BA58-087789B1B7A0}" srcOrd="2" destOrd="0" presId="urn:microsoft.com/office/officeart/2005/8/layout/bList2"/>
    <dgm:cxn modelId="{32708515-86A0-44E1-A5D3-5DCFDD1A9DCE}" type="presOf" srcId="{9E1CCB33-314B-45FC-A3E0-A67470B34F3D}" destId="{C18EF4C8-469C-48CB-BA58-087789B1B7A0}" srcOrd="1" destOrd="0" presId="urn:microsoft.com/office/officeart/2005/8/layout/bList2"/>
    <dgm:cxn modelId="{BB2E55F9-435C-49BB-962B-641D843C1D82}" type="presParOf" srcId="{5E2DAF5F-F519-4AB3-A8E4-7BA812BD00E5}" destId="{70C8EA0C-639E-48F0-AB97-AED63A70BA99}" srcOrd="3" destOrd="0" presId="urn:microsoft.com/office/officeart/2005/8/layout/bList2"/>
    <dgm:cxn modelId="{CC53067F-0F93-46B7-9E91-1DE413B9230F}" type="presParOf" srcId="{B5B3CD11-8170-4552-B687-ECDF324FB89C}" destId="{A88AB69F-AA23-4C98-9D28-80E01FB98C91}" srcOrd="1" destOrd="0" presId="urn:microsoft.com/office/officeart/2005/8/layout/bList2"/>
    <dgm:cxn modelId="{D468DFF3-9D96-4493-9029-FDA8CFE152C6}" type="presOf" srcId="{51BEB573-77E3-48B8-8A9A-B6D6F133319A}" destId="{A88AB69F-AA23-4C98-9D28-80E01FB98C91}" srcOrd="0" destOrd="0" presId="urn:microsoft.com/office/officeart/2005/8/layout/bList2"/>
    <dgm:cxn modelId="{ACADE82F-47A1-47EC-B096-31FA7688F22F}" type="presParOf" srcId="{B5B3CD11-8170-4552-B687-ECDF324FB89C}" destId="{9213C3DB-A846-45D2-93EB-C892FF17D726}" srcOrd="2" destOrd="0" presId="urn:microsoft.com/office/officeart/2005/8/layout/bList2"/>
    <dgm:cxn modelId="{49134F1F-0B79-47C3-B462-01223DC7E1A5}" type="presParOf" srcId="{9213C3DB-A846-45D2-93EB-C892FF17D726}" destId="{93A7D1ED-EA86-41DB-9D1A-46A672DBAB62}" srcOrd="0" destOrd="0" presId="urn:microsoft.com/office/officeart/2005/8/layout/bList2"/>
    <dgm:cxn modelId="{293A459F-84BA-442F-990D-F135FC192455}" type="presOf" srcId="{3A5AC588-7DCD-4398-9AFC-795548D57F34}" destId="{93A7D1ED-EA86-41DB-9D1A-46A672DBAB62}" srcOrd="0" destOrd="0" presId="urn:microsoft.com/office/officeart/2005/8/layout/bList2"/>
    <dgm:cxn modelId="{07580226-BF5E-4397-BCE6-0D98EDA65DE9}" type="presOf" srcId="{EE3BD7C9-CB64-46DE-9F56-DEBE908E9A60}" destId="{93A7D1ED-EA86-41DB-9D1A-46A672DBAB62}" srcOrd="0" destOrd="1" presId="urn:microsoft.com/office/officeart/2005/8/layout/bList2"/>
    <dgm:cxn modelId="{D497BDD1-D669-4FEF-A28A-5F5E8A6D4A59}" type="presParOf" srcId="{9213C3DB-A846-45D2-93EB-C892FF17D726}" destId="{69ED3593-E6F5-4547-A440-F4FF449D7795}" srcOrd="1" destOrd="0" presId="urn:microsoft.com/office/officeart/2005/8/layout/bList2"/>
    <dgm:cxn modelId="{07098D5F-A08E-4936-87EB-EDDF495AB5D5}" type="presOf" srcId="{8475570B-301C-47D7-880E-C577ED1EBCD8}" destId="{69ED3593-E6F5-4547-A440-F4FF449D7795}" srcOrd="0" destOrd="0" presId="urn:microsoft.com/office/officeart/2005/8/layout/bList2"/>
    <dgm:cxn modelId="{A0764646-CD11-410F-A4DE-D00E465E1547}" type="presParOf" srcId="{9213C3DB-A846-45D2-93EB-C892FF17D726}" destId="{19276226-DDFC-4634-AA83-A302FC993DB1}" srcOrd="2" destOrd="0" presId="urn:microsoft.com/office/officeart/2005/8/layout/bList2"/>
    <dgm:cxn modelId="{1DB28113-92F6-4F9A-9BCD-04AA7A176C41}" type="presOf" srcId="{8475570B-301C-47D7-880E-C577ED1EBCD8}" destId="{19276226-DDFC-4634-AA83-A302FC993DB1}" srcOrd="1" destOrd="0" presId="urn:microsoft.com/office/officeart/2005/8/layout/bList2"/>
    <dgm:cxn modelId="{8C741F57-730A-465D-9D34-65757E15169E}" type="presParOf" srcId="{9213C3DB-A846-45D2-93EB-C892FF17D726}" destId="{FC6F89A3-9773-46F0-8FC8-63D093C8A709}" srcOrd="3" destOrd="0" presId="urn:microsoft.com/office/officeart/2005/8/layout/bList2"/>
    <dgm:cxn modelId="{DE8359C9-9725-4B49-9278-641C592C40D8}" type="presParOf" srcId="{B5B3CD11-8170-4552-B687-ECDF324FB89C}" destId="{E477E8EF-2DB8-41D1-9AE9-EDC5F324FBAD}" srcOrd="3" destOrd="0" presId="urn:microsoft.com/office/officeart/2005/8/layout/bList2"/>
    <dgm:cxn modelId="{D2CEA825-6A10-4E79-A5A3-B21E78B50F83}" type="presOf" srcId="{438EEEC3-EC2E-42CC-8441-FDE30E907EA1}" destId="{E477E8EF-2DB8-41D1-9AE9-EDC5F324FBAD}" srcOrd="0" destOrd="0" presId="urn:microsoft.com/office/officeart/2005/8/layout/bList2"/>
    <dgm:cxn modelId="{FD9A7C89-494A-4C07-9DE0-ED05C403D355}" type="presParOf" srcId="{B5B3CD11-8170-4552-B687-ECDF324FB89C}" destId="{6FFE58BC-3FD8-4BFB-9427-788028F41469}" srcOrd="4" destOrd="0" presId="urn:microsoft.com/office/officeart/2005/8/layout/bList2"/>
    <dgm:cxn modelId="{C750BD22-9946-4817-8E13-6D242DE6C43F}" type="presParOf" srcId="{6FFE58BC-3FD8-4BFB-9427-788028F41469}" destId="{DB2E632F-A303-412B-AF7A-001B6552B8CF}" srcOrd="0" destOrd="0" presId="urn:microsoft.com/office/officeart/2005/8/layout/bList2"/>
    <dgm:cxn modelId="{B702436D-CF69-49C4-ABF2-122CCE20C4D4}" type="presParOf" srcId="{6FFE58BC-3FD8-4BFB-9427-788028F41469}" destId="{5B364A7A-228D-4777-B789-8B4307EE5722}" srcOrd="1" destOrd="0" presId="urn:microsoft.com/office/officeart/2005/8/layout/bList2"/>
    <dgm:cxn modelId="{22A48BDC-CF57-49C1-B70F-560B750106AF}" type="presOf" srcId="{9A7AA0C7-1983-42E6-9AA6-AF301F570B18}" destId="{5B364A7A-228D-4777-B789-8B4307EE5722}" srcOrd="0" destOrd="0" presId="urn:microsoft.com/office/officeart/2005/8/layout/bList2"/>
    <dgm:cxn modelId="{A6A33212-0F76-4B52-BC3F-D31AEC01522F}" type="presParOf" srcId="{6FFE58BC-3FD8-4BFB-9427-788028F41469}" destId="{08DEC314-F883-4221-9F32-581F945048DA}" srcOrd="2" destOrd="0" presId="urn:microsoft.com/office/officeart/2005/8/layout/bList2"/>
    <dgm:cxn modelId="{40365A49-2F3C-4916-B1BA-7C4F05E7971A}" type="presOf" srcId="{9A7AA0C7-1983-42E6-9AA6-AF301F570B18}" destId="{08DEC314-F883-4221-9F32-581F945048DA}" srcOrd="1" destOrd="0" presId="urn:microsoft.com/office/officeart/2005/8/layout/bList2"/>
    <dgm:cxn modelId="{D89F49B7-2F5F-451D-A6A9-3F67E01BC4D6}" type="presParOf" srcId="{6FFE58BC-3FD8-4BFB-9427-788028F41469}" destId="{30AB27FE-C10D-4E5B-AEF5-53BCAB839A59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3" minVer="http://schemas.openxmlformats.org/drawingml/2006/main"/>
    </a:ext>
  </dgm:extLst>
</dgm:dataModel>
</file>

<file path=ppt/diagrams/data2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2A6D2035-C4F7-428D-9CC0-AEB09D1BF031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6E226D-0002-4D27-B515-A551FC28653B}" type="parTrans" cxnId="{3EEC90F7-BBE9-425B-8327-725259C72E2E}">
      <dgm:prSet/>
      <dgm:spPr/>
      <dgm:t>
        <a:bodyPr/>
        <a:lstStyle/>
        <a:p>
          <a:endParaRPr lang="ru-RU"/>
        </a:p>
      </dgm:t>
    </dgm:pt>
    <dgm:pt modelId="{837CC6F0-A381-478E-AD25-4074F48395E4}">
      <dgm:prSet phldrT="[Текст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b="1" smtClean="0">
              <a:latin typeface="Times New Roman" pitchFamily="18" charset="0"/>
              <a:cs typeface="Times New Roman" pitchFamily="18" charset="0"/>
            </a:rPr>
            <a:t>календарь     </a:t>
          </a:r>
          <a:r>
            <a:rPr lang="ru-RU" b="1" smtClean="0"/>
            <a:t>              </a:t>
          </a:r>
          <a:r>
            <a:rPr lang="ru-RU" b="1" smtClean="0">
              <a:latin typeface="Times New Roman" pitchFamily="18" charset="0"/>
              <a:cs typeface="Times New Roman" pitchFamily="18" charset="0"/>
            </a:rPr>
            <a:t>«ВМЕСТЕ С МАМОЙ»</a:t>
          </a:r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8A97F76A-AC04-4660-9EA7-E1573C8298D1}" type="parTrans" cxnId="{9AF577C9-6E75-4A29-8EBE-DDDDE09734C8}">
      <dgm:prSet/>
      <dgm:spPr/>
      <dgm:t>
        <a:bodyPr/>
        <a:lstStyle/>
        <a:p>
          <a:endParaRPr lang="ru-RU"/>
        </a:p>
      </dgm:t>
    </dgm:pt>
    <dgm:pt modelId="{E432CEF4-3D09-4681-8253-E6E57178121B}">
      <dgm:prSet phldrT="[Текст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b="1" smtClean="0">
              <a:latin typeface="Times New Roman" pitchFamily="18" charset="0"/>
              <a:cs typeface="Times New Roman" pitchFamily="18" charset="0"/>
            </a:rPr>
            <a:t>интересные творческие задания</a:t>
          </a:r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FE8F000D-703A-4892-89DC-2235DE64F97C}" type="sibTrans" cxnId="{9AF577C9-6E75-4A29-8EBE-DDDDE09734C8}">
      <dgm:prSet/>
      <dgm:spPr/>
      <dgm:t>
        <a:bodyPr/>
        <a:lstStyle/>
        <a:p>
          <a:endParaRPr lang="ru-RU"/>
        </a:p>
      </dgm:t>
    </dgm:pt>
    <dgm:pt modelId="{53992086-F3CE-4DBA-BA88-FD8BFB113481}" type="parTrans" cxnId="{17409206-2F6C-43FF-9F68-5D483856F3C2}">
      <dgm:prSet/>
      <dgm:spPr/>
      <dgm:t>
        <a:bodyPr/>
        <a:lstStyle/>
        <a:p>
          <a:endParaRPr lang="ru-RU"/>
        </a:p>
      </dgm:t>
    </dgm:pt>
    <dgm:pt modelId="{1ED18FDD-E9A6-4D15-BAD1-ADFE4F2515A7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3200" b="1" smtClean="0">
              <a:latin typeface="Times New Roman" pitchFamily="18" charset="0"/>
              <a:cs typeface="Times New Roman" pitchFamily="18" charset="0"/>
            </a:rPr>
            <a:t>сюрпризы</a:t>
          </a:r>
          <a:endParaRPr lang="ru-RU" sz="3200" b="1">
            <a:latin typeface="Times New Roman" pitchFamily="18" charset="0"/>
            <a:cs typeface="Times New Roman" pitchFamily="18" charset="0"/>
          </a:endParaRPr>
        </a:p>
      </dgm:t>
    </dgm:pt>
    <dgm:pt modelId="{AEEDA045-6E3E-4AE0-A3BB-6B1EAB4944E4}" type="sibTrans" cxnId="{17409206-2F6C-43FF-9F68-5D483856F3C2}">
      <dgm:prSet/>
      <dgm:spPr/>
      <dgm:t>
        <a:bodyPr/>
        <a:lstStyle/>
        <a:p>
          <a:endParaRPr lang="ru-RU"/>
        </a:p>
      </dgm:t>
    </dgm:pt>
    <dgm:pt modelId="{124A3A73-CFE3-4F6E-923A-F84733BC3938}" type="parTrans" cxnId="{D11519A3-ABF4-4F61-9ACD-8C057B3D302F}">
      <dgm:prSet/>
      <dgm:spPr/>
      <dgm:t>
        <a:bodyPr/>
        <a:lstStyle/>
        <a:p>
          <a:endParaRPr lang="ru-RU"/>
        </a:p>
      </dgm:t>
    </dgm:pt>
    <dgm:pt modelId="{6A566E6F-9AF4-48A4-A0E8-646219E187D7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3600" b="1" smtClean="0">
              <a:latin typeface="Times New Roman" pitchFamily="18" charset="0"/>
              <a:cs typeface="Times New Roman" pitchFamily="18" charset="0"/>
            </a:rPr>
            <a:t>подарки</a:t>
          </a:r>
          <a:endParaRPr lang="ru-RU" sz="3600" b="1">
            <a:latin typeface="Times New Roman" pitchFamily="18" charset="0"/>
            <a:cs typeface="Times New Roman" pitchFamily="18" charset="0"/>
          </a:endParaRPr>
        </a:p>
      </dgm:t>
    </dgm:pt>
    <dgm:pt modelId="{CD690C0F-F374-47BB-A30B-9952586140F6}" type="sibTrans" cxnId="{D11519A3-ABF4-4F61-9ACD-8C057B3D302F}">
      <dgm:prSet/>
      <dgm:spPr/>
      <dgm:t>
        <a:bodyPr/>
        <a:lstStyle/>
        <a:p>
          <a:endParaRPr lang="ru-RU"/>
        </a:p>
      </dgm:t>
    </dgm:pt>
    <dgm:pt modelId="{A2816CB4-814D-46F3-BA5D-F8470E97A61A}" type="parTrans" cxnId="{9823FC05-A0F8-4EA3-B2AD-C45169C07D0B}">
      <dgm:prSet/>
      <dgm:spPr/>
      <dgm:t>
        <a:bodyPr/>
        <a:lstStyle/>
        <a:p>
          <a:endParaRPr lang="ru-RU"/>
        </a:p>
      </dgm:t>
    </dgm:pt>
    <dgm:pt modelId="{87C50F82-C6C4-4BAC-8BD7-D43B4A040FD0}">
      <dgm:prSet phldrT="[Текст]" custT="1"/>
      <dgm:spPr>
        <a:solidFill>
          <a:srgbClr val="FFFFCC"/>
        </a:solidFill>
      </dgm:spPr>
      <dgm:t>
        <a:bodyPr/>
        <a:lstStyle/>
        <a:p>
          <a:r>
            <a:rPr lang="ru-RU" sz="2400" b="1" smtClean="0">
              <a:latin typeface="Times New Roman" pitchFamily="18" charset="0"/>
              <a:cs typeface="Times New Roman" pitchFamily="18" charset="0"/>
            </a:rPr>
            <a:t>море положительных эмоций</a:t>
          </a:r>
          <a:endParaRPr lang="ru-RU" sz="2400" b="1">
            <a:latin typeface="Times New Roman" pitchFamily="18" charset="0"/>
            <a:cs typeface="Times New Roman" pitchFamily="18" charset="0"/>
          </a:endParaRPr>
        </a:p>
      </dgm:t>
    </dgm:pt>
    <dgm:pt modelId="{BFCFFA13-F4DC-4B39-ADCF-78EEF679300E}" type="sibTrans" cxnId="{9823FC05-A0F8-4EA3-B2AD-C45169C07D0B}">
      <dgm:prSet/>
      <dgm:spPr/>
      <dgm:t>
        <a:bodyPr/>
        <a:lstStyle/>
        <a:p>
          <a:endParaRPr lang="ru-RU"/>
        </a:p>
      </dgm:t>
    </dgm:pt>
    <dgm:pt modelId="{8CAB5E9E-8B29-4657-B3A8-9CE1DA87D73D}" type="sibTrans" cxnId="{3EEC90F7-BBE9-425B-8327-725259C72E2E}">
      <dgm:prSet/>
      <dgm:spPr/>
      <dgm:t>
        <a:bodyPr/>
        <a:lstStyle/>
        <a:p>
          <a:endParaRPr lang="ru-RU"/>
        </a:p>
      </dgm:t>
    </dgm:pt>
    <dgm:pt modelId="{853D86AD-A670-49C2-B595-852E0A5BBDA7}" type="pres">
      <dgm:prSet presAssocID="{2A6D2035-C4F7-428D-9CC0-AEB09D1BF031}" presName="Name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D84053-0CBD-4833-B21E-A40D9A8512D9}" type="pres">
      <dgm:prSet presAssocID="{837CC6F0-A381-478E-AD25-4074F48395E4}" presName="root1"/>
      <dgm:spPr/>
      <dgm:t>
        <a:bodyPr/>
        <a:lstStyle/>
        <a:p/>
      </dgm:t>
    </dgm:pt>
    <dgm:pt modelId="{FD7E1BCA-B0FC-40BE-9F31-68800CD14A3F}" type="pres">
      <dgm:prSet presAssocID="{837CC6F0-A381-478E-AD25-4074F48395E4}" presName="LevelOneTextNode" presStyleLbl="node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52B789-B808-48D7-B1A5-50103687CA58}" type="pres">
      <dgm:prSet presAssocID="{837CC6F0-A381-478E-AD25-4074F48395E4}" presName="level2hierChild"/>
      <dgm:spPr/>
      <dgm:t>
        <a:bodyPr/>
        <a:lstStyle/>
        <a:p/>
      </dgm:t>
    </dgm:pt>
    <dgm:pt modelId="{2A52BB95-1BEC-4DE2-A94C-DD036DA6D22D}" type="pres">
      <dgm:prSet presAssocID="{8A97F76A-AC04-4660-9EA7-E1573C8298D1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474BB161-01F2-4907-ABBA-1B14D243EAC9}" type="pres">
      <dgm:prSet presAssocID="{8A97F76A-AC04-4660-9EA7-E1573C8298D1}" presName="connTx" presStyleLbl="parChTrans2D2" presStyleCnt="4"/>
      <dgm:spPr/>
      <dgm:t>
        <a:bodyPr/>
        <a:lstStyle/>
        <a:p>
          <a:endParaRPr lang="ru-RU"/>
        </a:p>
      </dgm:t>
    </dgm:pt>
    <dgm:pt modelId="{5BB3DD64-658C-4CEE-A43F-2F7E7654384E}" type="pres">
      <dgm:prSet presAssocID="{E432CEF4-3D09-4681-8253-E6E57178121B}" presName="root2"/>
      <dgm:spPr/>
      <dgm:t>
        <a:bodyPr/>
        <a:lstStyle/>
        <a:p/>
      </dgm:t>
    </dgm:pt>
    <dgm:pt modelId="{7D054BA1-4D4C-4D61-9AFF-B8F45A82DEFF}" type="pres">
      <dgm:prSet presAssocID="{E432CEF4-3D09-4681-8253-E6E57178121B}" presName="LevelTwoTextNode" presStyleLbl="node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EF3E20-1EE0-4CA5-A74B-633B38D91AFE}" type="pres">
      <dgm:prSet presAssocID="{E432CEF4-3D09-4681-8253-E6E57178121B}" presName="level3hierChild"/>
      <dgm:spPr/>
      <dgm:t>
        <a:bodyPr/>
        <a:lstStyle/>
        <a:p/>
      </dgm:t>
    </dgm:pt>
    <dgm:pt modelId="{90C6F8DC-22E1-45BE-9116-FD816034AB38}" type="pres">
      <dgm:prSet presAssocID="{53992086-F3CE-4DBA-BA88-FD8BFB113481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007FEF18-DB2A-4705-82F1-E1CA322A611E}" type="pres">
      <dgm:prSet presAssocID="{53992086-F3CE-4DBA-BA88-FD8BFB113481}" presName="connTx" presStyleLbl="parChTrans2D2" presStyleIdx="1" presStyleCnt="4"/>
      <dgm:spPr/>
      <dgm:t>
        <a:bodyPr/>
        <a:lstStyle/>
        <a:p>
          <a:endParaRPr lang="ru-RU"/>
        </a:p>
      </dgm:t>
    </dgm:pt>
    <dgm:pt modelId="{0A1B3DAF-E44A-4A10-B396-CE177EC59611}" type="pres">
      <dgm:prSet presAssocID="{1ED18FDD-E9A6-4D15-BAD1-ADFE4F2515A7}" presName="root2"/>
      <dgm:spPr/>
      <dgm:t>
        <a:bodyPr/>
        <a:lstStyle/>
        <a:p/>
      </dgm:t>
    </dgm:pt>
    <dgm:pt modelId="{A1D37874-F86B-4E38-A4E8-EB4369F8616C}" type="pres">
      <dgm:prSet presAssocID="{1ED18FDD-E9A6-4D15-BAD1-ADFE4F2515A7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EED6EE-ED94-4CFD-B9C8-C78D2031DC8E}" type="pres">
      <dgm:prSet presAssocID="{1ED18FDD-E9A6-4D15-BAD1-ADFE4F2515A7}" presName="level3hierChild"/>
      <dgm:spPr/>
      <dgm:t>
        <a:bodyPr/>
        <a:lstStyle/>
        <a:p/>
      </dgm:t>
    </dgm:pt>
    <dgm:pt modelId="{9C19885C-C27B-4C9D-A5FF-5EFDB2846DDD}" type="pres">
      <dgm:prSet presAssocID="{124A3A73-CFE3-4F6E-923A-F84733BC3938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E90CA9B0-F7E7-490C-8369-7F6AE093F0B9}" type="pres">
      <dgm:prSet presAssocID="{124A3A73-CFE3-4F6E-923A-F84733BC3938}" presName="connTx" presStyleLbl="parChTrans2D2" presStyleIdx="2" presStyleCnt="4"/>
      <dgm:spPr/>
      <dgm:t>
        <a:bodyPr/>
        <a:lstStyle/>
        <a:p>
          <a:endParaRPr lang="ru-RU"/>
        </a:p>
      </dgm:t>
    </dgm:pt>
    <dgm:pt modelId="{DF2F33B4-8A8C-4F49-9A09-22A2918A3277}" type="pres">
      <dgm:prSet presAssocID="{6A566E6F-9AF4-48A4-A0E8-646219E187D7}" presName="root2"/>
      <dgm:spPr/>
      <dgm:t>
        <a:bodyPr/>
        <a:lstStyle/>
        <a:p/>
      </dgm:t>
    </dgm:pt>
    <dgm:pt modelId="{4B09DCEF-8FF2-452E-9B95-798F6665B1AA}" type="pres">
      <dgm:prSet presAssocID="{6A566E6F-9AF4-48A4-A0E8-646219E187D7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2E8B4F-A224-4554-9A7B-9C6208619357}" type="pres">
      <dgm:prSet presAssocID="{6A566E6F-9AF4-48A4-A0E8-646219E187D7}" presName="level3hierChild"/>
      <dgm:spPr/>
      <dgm:t>
        <a:bodyPr/>
        <a:lstStyle/>
        <a:p/>
      </dgm:t>
    </dgm:pt>
    <dgm:pt modelId="{7BFA8C06-5EF1-4D3F-9C93-ACC0C0F1E722}" type="pres">
      <dgm:prSet presAssocID="{A2816CB4-814D-46F3-BA5D-F8470E97A61A}" presName="conn2-1" presStyleLbl="parChTrans1D2" presStyleCnt="4"/>
      <dgm:spPr/>
      <dgm:t>
        <a:bodyPr/>
        <a:lstStyle/>
        <a:p>
          <a:endParaRPr lang="ru-RU"/>
        </a:p>
      </dgm:t>
    </dgm:pt>
    <dgm:pt modelId="{F531E5D9-A622-41E2-AB2D-89F339A13C12}" type="pres">
      <dgm:prSet presAssocID="{A2816CB4-814D-46F3-BA5D-F8470E97A61A}" presName="connTx" presStyleLbl="parChTrans2D2" presStyleIdx="3" presStyleCnt="4"/>
      <dgm:spPr/>
      <dgm:t>
        <a:bodyPr/>
        <a:lstStyle/>
        <a:p>
          <a:endParaRPr lang="ru-RU"/>
        </a:p>
      </dgm:t>
    </dgm:pt>
    <dgm:pt modelId="{1A9F3286-B422-4D15-9A12-15C531B502DB}" type="pres">
      <dgm:prSet presAssocID="{87C50F82-C6C4-4BAC-8BD7-D43B4A040FD0}" presName="root2"/>
      <dgm:spPr/>
      <dgm:t>
        <a:bodyPr/>
        <a:lstStyle/>
        <a:p/>
      </dgm:t>
    </dgm:pt>
    <dgm:pt modelId="{470C5B85-FF98-4A7C-8C93-B9362C91A6DE}" type="pres">
      <dgm:prSet presAssocID="{87C50F82-C6C4-4BAC-8BD7-D43B4A040FD0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9D1E93-83C5-4474-B569-2B6DD28E3D52}" type="pres">
      <dgm:prSet presAssocID="{87C50F82-C6C4-4BAC-8BD7-D43B4A040FD0}" presName="level3hierChild"/>
      <dgm:spPr/>
      <dgm:t>
        <a:bodyPr/>
        <a:lstStyle/>
        <a:p/>
      </dgm:t>
    </dgm:pt>
  </dgm:ptLst>
  <dgm:cxnLst>
    <dgm:cxn modelId="{3EEC90F7-BBE9-425B-8327-725259C72E2E}" srcId="{2A6D2035-C4F7-428D-9CC0-AEB09D1BF031}" destId="{837CC6F0-A381-478E-AD25-4074F48395E4}" srcOrd="0" destOrd="0" parTransId="{806E226D-0002-4D27-B515-A551FC28653B}" sibTransId="{8CAB5E9E-8B29-4657-B3A8-9CE1DA87D73D}"/>
    <dgm:cxn modelId="{9AF577C9-6E75-4A29-8EBE-DDDDE09734C8}" srcId="{837CC6F0-A381-478E-AD25-4074F48395E4}" destId="{E432CEF4-3D09-4681-8253-E6E57178121B}" srcOrd="0" destOrd="0" parTransId="{8A97F76A-AC04-4660-9EA7-E1573C8298D1}" sibTransId="{FE8F000D-703A-4892-89DC-2235DE64F97C}"/>
    <dgm:cxn modelId="{17409206-2F6C-43FF-9F68-5D483856F3C2}" srcId="{837CC6F0-A381-478E-AD25-4074F48395E4}" destId="{1ED18FDD-E9A6-4D15-BAD1-ADFE4F2515A7}" srcOrd="1" destOrd="0" parTransId="{53992086-F3CE-4DBA-BA88-FD8BFB113481}" sibTransId="{AEEDA045-6E3E-4AE0-A3BB-6B1EAB4944E4}"/>
    <dgm:cxn modelId="{D11519A3-ABF4-4F61-9ACD-8C057B3D302F}" srcId="{837CC6F0-A381-478E-AD25-4074F48395E4}" destId="{6A566E6F-9AF4-48A4-A0E8-646219E187D7}" srcOrd="2" destOrd="0" parTransId="{124A3A73-CFE3-4F6E-923A-F84733BC3938}" sibTransId="{CD690C0F-F374-47BB-A30B-9952586140F6}"/>
    <dgm:cxn modelId="{9823FC05-A0F8-4EA3-B2AD-C45169C07D0B}" srcId="{837CC6F0-A381-478E-AD25-4074F48395E4}" destId="{87C50F82-C6C4-4BAC-8BD7-D43B4A040FD0}" srcOrd="3" destOrd="0" parTransId="{A2816CB4-814D-46F3-BA5D-F8470E97A61A}" sibTransId="{BFCFFA13-F4DC-4B39-ADCF-78EEF679300E}"/>
    <dgm:cxn modelId="{A00FFC27-80AB-426C-A613-C5641C37F6EA}" type="presOf" srcId="{2A6D2035-C4F7-428D-9CC0-AEB09D1BF031}" destId="{853D86AD-A670-49C2-B595-852E0A5BBDA7}" srcOrd="0" destOrd="0" presId="urn:microsoft.com/office/officeart/2008/layout/HorizontalMultiLevelHierarchy"/>
    <dgm:cxn modelId="{8A9DB536-D1AB-42A1-8EEE-D1C9A11D441F}" type="presParOf" srcId="{853D86AD-A670-49C2-B595-852E0A5BBDA7}" destId="{06D84053-0CBD-4833-B21E-A40D9A8512D9}" srcOrd="0" destOrd="0" presId="urn:microsoft.com/office/officeart/2008/layout/HorizontalMultiLevelHierarchy"/>
    <dgm:cxn modelId="{75AA35B2-7780-4045-BA2F-087DCBBE98CC}" type="presParOf" srcId="{06D84053-0CBD-4833-B21E-A40D9A8512D9}" destId="{FD7E1BCA-B0FC-40BE-9F31-68800CD14A3F}" srcOrd="0" destOrd="0" presId="urn:microsoft.com/office/officeart/2008/layout/HorizontalMultiLevelHierarchy"/>
    <dgm:cxn modelId="{92B54E3F-8492-45FD-8275-6D9AF283A41C}" type="presOf" srcId="{837CC6F0-A381-478E-AD25-4074F48395E4}" destId="{FD7E1BCA-B0FC-40BE-9F31-68800CD14A3F}" srcOrd="0" destOrd="0" presId="urn:microsoft.com/office/officeart/2008/layout/HorizontalMultiLevelHierarchy"/>
    <dgm:cxn modelId="{AE360046-DDD5-48F4-BE62-D805005E1FF6}" type="presParOf" srcId="{06D84053-0CBD-4833-B21E-A40D9A8512D9}" destId="{5552B789-B808-48D7-B1A5-50103687CA58}" srcOrd="1" destOrd="0" presId="urn:microsoft.com/office/officeart/2008/layout/HorizontalMultiLevelHierarchy"/>
    <dgm:cxn modelId="{8E966804-053C-4B69-8456-AFB4290C5BFE}" type="presParOf" srcId="{5552B789-B808-48D7-B1A5-50103687CA58}" destId="{2A52BB95-1BEC-4DE2-A94C-DD036DA6D22D}" srcOrd="0" destOrd="0" presId="urn:microsoft.com/office/officeart/2008/layout/HorizontalMultiLevelHierarchy"/>
    <dgm:cxn modelId="{AC550AC2-EA89-4C36-AEFC-7383AD1B96BC}" type="presOf" srcId="{8A97F76A-AC04-4660-9EA7-E1573C8298D1}" destId="{2A52BB95-1BEC-4DE2-A94C-DD036DA6D22D}" srcOrd="0" destOrd="0" presId="urn:microsoft.com/office/officeart/2008/layout/HorizontalMultiLevelHierarchy"/>
    <dgm:cxn modelId="{D81D15F5-7C71-4C10-AAD1-C561061659C9}" type="presParOf" srcId="{2A52BB95-1BEC-4DE2-A94C-DD036DA6D22D}" destId="{474BB161-01F2-4907-ABBA-1B14D243EAC9}" srcOrd="0" destOrd="0" presId="urn:microsoft.com/office/officeart/2008/layout/HorizontalMultiLevelHierarchy"/>
    <dgm:cxn modelId="{55C62754-5180-48AE-9FD0-8FD5D6B67284}" type="presOf" srcId="{8A97F76A-AC04-4660-9EA7-E1573C8298D1}" destId="{474BB161-01F2-4907-ABBA-1B14D243EAC9}" srcOrd="1" destOrd="0" presId="urn:microsoft.com/office/officeart/2008/layout/HorizontalMultiLevelHierarchy"/>
    <dgm:cxn modelId="{A3A35B8A-FA7E-4655-931F-ED5D36C546DE}" type="presParOf" srcId="{5552B789-B808-48D7-B1A5-50103687CA58}" destId="{5BB3DD64-658C-4CEE-A43F-2F7E7654384E}" srcOrd="1" destOrd="0" presId="urn:microsoft.com/office/officeart/2008/layout/HorizontalMultiLevelHierarchy"/>
    <dgm:cxn modelId="{AC6E5BFC-E4A3-4187-B3E9-CCF7238ED365}" type="presParOf" srcId="{5BB3DD64-658C-4CEE-A43F-2F7E7654384E}" destId="{7D054BA1-4D4C-4D61-9AFF-B8F45A82DEFF}" srcOrd="0" destOrd="0" presId="urn:microsoft.com/office/officeart/2008/layout/HorizontalMultiLevelHierarchy"/>
    <dgm:cxn modelId="{A94794AA-E897-4C42-BA54-7E34C366ED6A}" type="presOf" srcId="{E432CEF4-3D09-4681-8253-E6E57178121B}" destId="{7D054BA1-4D4C-4D61-9AFF-B8F45A82DEFF}" srcOrd="0" destOrd="0" presId="urn:microsoft.com/office/officeart/2008/layout/HorizontalMultiLevelHierarchy"/>
    <dgm:cxn modelId="{5F264782-A6E4-43DD-85B0-E4FA9786E126}" type="presParOf" srcId="{5BB3DD64-658C-4CEE-A43F-2F7E7654384E}" destId="{8EEF3E20-1EE0-4CA5-A74B-633B38D91AFE}" srcOrd="1" destOrd="0" presId="urn:microsoft.com/office/officeart/2008/layout/HorizontalMultiLevelHierarchy"/>
    <dgm:cxn modelId="{8CEB55FF-57C5-4FA5-A3B4-DDB2528687EE}" type="presParOf" srcId="{5552B789-B808-48D7-B1A5-50103687CA58}" destId="{90C6F8DC-22E1-45BE-9116-FD816034AB38}" srcOrd="2" destOrd="0" presId="urn:microsoft.com/office/officeart/2008/layout/HorizontalMultiLevelHierarchy"/>
    <dgm:cxn modelId="{2B782F4B-F64A-4ED9-8505-D1448D717ECD}" type="presOf" srcId="{53992086-F3CE-4DBA-BA88-FD8BFB113481}" destId="{90C6F8DC-22E1-45BE-9116-FD816034AB38}" srcOrd="0" destOrd="0" presId="urn:microsoft.com/office/officeart/2008/layout/HorizontalMultiLevelHierarchy"/>
    <dgm:cxn modelId="{5A203E1C-422C-4CAA-906B-45C48CA21A55}" type="presParOf" srcId="{90C6F8DC-22E1-45BE-9116-FD816034AB38}" destId="{007FEF18-DB2A-4705-82F1-E1CA322A611E}" srcOrd="0" destOrd="0" presId="urn:microsoft.com/office/officeart/2008/layout/HorizontalMultiLevelHierarchy"/>
    <dgm:cxn modelId="{05FB5515-D49E-4F12-9D89-3F4C69ECB1B9}" type="presOf" srcId="{53992086-F3CE-4DBA-BA88-FD8BFB113481}" destId="{007FEF18-DB2A-4705-82F1-E1CA322A611E}" srcOrd="1" destOrd="0" presId="urn:microsoft.com/office/officeart/2008/layout/HorizontalMultiLevelHierarchy"/>
    <dgm:cxn modelId="{60674EBE-657F-4FC5-8303-A5FE1CCC7CC7}" type="presParOf" srcId="{5552B789-B808-48D7-B1A5-50103687CA58}" destId="{0A1B3DAF-E44A-4A10-B396-CE177EC59611}" srcOrd="3" destOrd="0" presId="urn:microsoft.com/office/officeart/2008/layout/HorizontalMultiLevelHierarchy"/>
    <dgm:cxn modelId="{F552E4D6-7146-4D99-8E39-0FBE623DF395}" type="presParOf" srcId="{0A1B3DAF-E44A-4A10-B396-CE177EC59611}" destId="{A1D37874-F86B-4E38-A4E8-EB4369F8616C}" srcOrd="0" destOrd="0" presId="urn:microsoft.com/office/officeart/2008/layout/HorizontalMultiLevelHierarchy"/>
    <dgm:cxn modelId="{AC9E27A4-14F1-40C1-8397-B446589EF13D}" type="presOf" srcId="{1ED18FDD-E9A6-4D15-BAD1-ADFE4F2515A7}" destId="{A1D37874-F86B-4E38-A4E8-EB4369F8616C}" srcOrd="0" destOrd="0" presId="urn:microsoft.com/office/officeart/2008/layout/HorizontalMultiLevelHierarchy"/>
    <dgm:cxn modelId="{EA66A0D8-FFD6-401A-8405-5BF304088107}" type="presParOf" srcId="{0A1B3DAF-E44A-4A10-B396-CE177EC59611}" destId="{A5EED6EE-ED94-4CFD-B9C8-C78D2031DC8E}" srcOrd="1" destOrd="0" presId="urn:microsoft.com/office/officeart/2008/layout/HorizontalMultiLevelHierarchy"/>
    <dgm:cxn modelId="{7104BCA6-A24F-49E0-8CDF-F733886C4A55}" type="presParOf" srcId="{5552B789-B808-48D7-B1A5-50103687CA58}" destId="{9C19885C-C27B-4C9D-A5FF-5EFDB2846DDD}" srcOrd="4" destOrd="0" presId="urn:microsoft.com/office/officeart/2008/layout/HorizontalMultiLevelHierarchy"/>
    <dgm:cxn modelId="{046273E1-3125-47BD-887D-236F7AFB3C65}" type="presOf" srcId="{124A3A73-CFE3-4F6E-923A-F84733BC3938}" destId="{9C19885C-C27B-4C9D-A5FF-5EFDB2846DDD}" srcOrd="0" destOrd="0" presId="urn:microsoft.com/office/officeart/2008/layout/HorizontalMultiLevelHierarchy"/>
    <dgm:cxn modelId="{6B0EAC71-1C11-49AE-B37D-C8EADB3FBD90}" type="presParOf" srcId="{9C19885C-C27B-4C9D-A5FF-5EFDB2846DDD}" destId="{E90CA9B0-F7E7-490C-8369-7F6AE093F0B9}" srcOrd="0" destOrd="0" presId="urn:microsoft.com/office/officeart/2008/layout/HorizontalMultiLevelHierarchy"/>
    <dgm:cxn modelId="{2E649ABA-2787-4EC1-970F-2D205621279B}" type="presOf" srcId="{124A3A73-CFE3-4F6E-923A-F84733BC3938}" destId="{E90CA9B0-F7E7-490C-8369-7F6AE093F0B9}" srcOrd="1" destOrd="0" presId="urn:microsoft.com/office/officeart/2008/layout/HorizontalMultiLevelHierarchy"/>
    <dgm:cxn modelId="{4828D596-B32C-4A64-8B07-7113D727FD69}" type="presParOf" srcId="{5552B789-B808-48D7-B1A5-50103687CA58}" destId="{DF2F33B4-8A8C-4F49-9A09-22A2918A3277}" srcOrd="5" destOrd="0" presId="urn:microsoft.com/office/officeart/2008/layout/HorizontalMultiLevelHierarchy"/>
    <dgm:cxn modelId="{ECEC4078-DF7B-40E5-A5A5-2D5D258790AC}" type="presParOf" srcId="{DF2F33B4-8A8C-4F49-9A09-22A2918A3277}" destId="{4B09DCEF-8FF2-452E-9B95-798F6665B1AA}" srcOrd="0" destOrd="0" presId="urn:microsoft.com/office/officeart/2008/layout/HorizontalMultiLevelHierarchy"/>
    <dgm:cxn modelId="{8516750B-8DA9-412B-A9A8-ADF75B06836C}" type="presOf" srcId="{6A566E6F-9AF4-48A4-A0E8-646219E187D7}" destId="{4B09DCEF-8FF2-452E-9B95-798F6665B1AA}" srcOrd="0" destOrd="0" presId="urn:microsoft.com/office/officeart/2008/layout/HorizontalMultiLevelHierarchy"/>
    <dgm:cxn modelId="{50A609C1-9FDA-44F7-8742-0D4D267A2388}" type="presParOf" srcId="{DF2F33B4-8A8C-4F49-9A09-22A2918A3277}" destId="{282E8B4F-A224-4554-9A7B-9C6208619357}" srcOrd="1" destOrd="0" presId="urn:microsoft.com/office/officeart/2008/layout/HorizontalMultiLevelHierarchy"/>
    <dgm:cxn modelId="{9A8362F8-F711-40BA-B834-C2B8FF39EA7D}" type="presParOf" srcId="{5552B789-B808-48D7-B1A5-50103687CA58}" destId="{7BFA8C06-5EF1-4D3F-9C93-ACC0C0F1E722}" srcOrd="6" destOrd="0" presId="urn:microsoft.com/office/officeart/2008/layout/HorizontalMultiLevelHierarchy"/>
    <dgm:cxn modelId="{C7591C44-76EC-423E-A606-05F5DFEA4D64}" type="presOf" srcId="{A2816CB4-814D-46F3-BA5D-F8470E97A61A}" destId="{7BFA8C06-5EF1-4D3F-9C93-ACC0C0F1E722}" srcOrd="0" destOrd="0" presId="urn:microsoft.com/office/officeart/2008/layout/HorizontalMultiLevelHierarchy"/>
    <dgm:cxn modelId="{DF56AD3B-BB9A-4243-A7C0-2379D3222AE5}" type="presParOf" srcId="{7BFA8C06-5EF1-4D3F-9C93-ACC0C0F1E722}" destId="{F531E5D9-A622-41E2-AB2D-89F339A13C12}" srcOrd="0" destOrd="0" presId="urn:microsoft.com/office/officeart/2008/layout/HorizontalMultiLevelHierarchy"/>
    <dgm:cxn modelId="{1549DD42-8A5C-45CE-8C1D-89D032EAA25E}" type="presOf" srcId="{A2816CB4-814D-46F3-BA5D-F8470E97A61A}" destId="{F531E5D9-A622-41E2-AB2D-89F339A13C12}" srcOrd="1" destOrd="0" presId="urn:microsoft.com/office/officeart/2008/layout/HorizontalMultiLevelHierarchy"/>
    <dgm:cxn modelId="{37A3EF65-F03F-41FA-B654-4B8DE128019A}" type="presParOf" srcId="{5552B789-B808-48D7-B1A5-50103687CA58}" destId="{1A9F3286-B422-4D15-9A12-15C531B502DB}" srcOrd="7" destOrd="0" presId="urn:microsoft.com/office/officeart/2008/layout/HorizontalMultiLevelHierarchy"/>
    <dgm:cxn modelId="{013C83DC-7B99-45DA-800F-0AEEBC838584}" type="presParOf" srcId="{1A9F3286-B422-4D15-9A12-15C531B502DB}" destId="{470C5B85-FF98-4A7C-8C93-B9362C91A6DE}" srcOrd="0" destOrd="0" presId="urn:microsoft.com/office/officeart/2008/layout/HorizontalMultiLevelHierarchy"/>
    <dgm:cxn modelId="{5A2EF22C-3514-42A5-A5EA-3D0BE820A125}" type="presOf" srcId="{87C50F82-C6C4-4BAC-8BD7-D43B4A040FD0}" destId="{470C5B85-FF98-4A7C-8C93-B9362C91A6DE}" srcOrd="0" destOrd="0" presId="urn:microsoft.com/office/officeart/2008/layout/HorizontalMultiLevelHierarchy"/>
    <dgm:cxn modelId="{E9F120FA-005C-4831-9194-EB7E7ED42CD7}" type="presParOf" srcId="{1A9F3286-B422-4D15-9A12-15C531B502DB}" destId="{9C9D1E93-83C5-4474-B569-2B6DD28E3D5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3" minVer="http://schemas.openxmlformats.org/drawingml/2006/main"/>
    </a:ext>
  </dgm:extLst>
</dgm:dataModel>
</file>

<file path=ppt/diagrams/data3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DE251990-DD1E-4196-81FE-69B81CD825DB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122971E-D5B4-4DEE-8ABD-2AD3A986C6DA}" type="parTrans" cxnId="{FF47D5C6-1A46-46E2-9E90-0090AD1AB5F4}">
      <dgm:prSet/>
      <dgm:spPr/>
      <dgm:t>
        <a:bodyPr/>
        <a:lstStyle/>
        <a:p>
          <a:endParaRPr lang="ru-RU"/>
        </a:p>
      </dgm:t>
    </dgm:pt>
    <dgm:pt modelId="{E122EEF4-C28A-4EFC-B805-0AE8A1B063E0}">
      <dgm:prSet custT="1"/>
      <dgm:spPr/>
      <dgm:t>
        <a:bodyPr/>
        <a:lstStyle/>
        <a:p>
          <a:pPr algn="ctr"/>
          <a:r>
            <a:rPr lang="ru-RU" sz="1800" b="1" smtClean="0">
              <a:latin typeface="Times New Roman" pitchFamily="18" charset="0"/>
              <a:cs typeface="Times New Roman" pitchFamily="18" charset="0"/>
            </a:rPr>
            <a:t>Создание эмоционально благоприятной атмосферы  в группе</a:t>
          </a:r>
          <a:endParaRPr lang="ru-RU" sz="1800" b="1">
            <a:latin typeface="Times New Roman" pitchFamily="18" charset="0"/>
            <a:cs typeface="Times New Roman" pitchFamily="18" charset="0"/>
          </a:endParaRPr>
        </a:p>
      </dgm:t>
    </dgm:pt>
    <dgm:pt modelId="{56309315-6D81-42B4-B999-F4DE3474D411}" type="sibTrans" cxnId="{FF47D5C6-1A46-46E2-9E90-0090AD1AB5F4}">
      <dgm:prSet/>
      <dgm:spPr/>
      <dgm:t>
        <a:bodyPr/>
        <a:lstStyle/>
        <a:p>
          <a:endParaRPr lang="ru-RU"/>
        </a:p>
      </dgm:t>
    </dgm:pt>
    <dgm:pt modelId="{2A489440-6614-4845-A08D-0F647A3FB5C0}" type="parTrans" cxnId="{AEF019D9-0B6B-405C-BE74-86BAD40B4AA4}">
      <dgm:prSet/>
      <dgm:spPr/>
      <dgm:t>
        <a:bodyPr/>
        <a:lstStyle/>
        <a:p>
          <a:endParaRPr lang="ru-RU"/>
        </a:p>
      </dgm:t>
    </dgm:pt>
    <dgm:pt modelId="{A47C4CBC-2948-4438-B263-CE5B866DC6D7}">
      <dgm:prSet phldrT="[Текст]" custT="1"/>
      <dgm:spPr/>
      <dgm:t>
        <a:bodyPr/>
        <a:lstStyle/>
        <a:p>
          <a:pPr algn="ctr"/>
          <a:r>
            <a:rPr lang="ru-RU" sz="1800" b="1" smtClean="0">
              <a:latin typeface="Times New Roman" pitchFamily="18" charset="0"/>
              <a:cs typeface="Times New Roman" pitchFamily="18" charset="0"/>
            </a:rPr>
            <a:t>Снятие эмоционального и мышечного напряжения</a:t>
          </a:r>
          <a:endParaRPr lang="ru-RU" sz="1800" b="1">
            <a:latin typeface="Times New Roman" pitchFamily="18" charset="0"/>
            <a:cs typeface="Times New Roman" pitchFamily="18" charset="0"/>
          </a:endParaRPr>
        </a:p>
      </dgm:t>
    </dgm:pt>
    <dgm:pt modelId="{5FFD8A3E-3790-476E-B3F7-3A7D48DBA21E}" type="sibTrans" cxnId="{AEF019D9-0B6B-405C-BE74-86BAD40B4AA4}">
      <dgm:prSet/>
      <dgm:spPr/>
      <dgm:t>
        <a:bodyPr/>
        <a:lstStyle/>
        <a:p>
          <a:endParaRPr lang="ru-RU"/>
        </a:p>
      </dgm:t>
    </dgm:pt>
    <dgm:pt modelId="{64E58BC9-EFCF-4B2E-8576-DEF08340CB61}" type="parTrans" cxnId="{5DCFA8A3-E281-49FC-87E8-F6319FEF28FE}">
      <dgm:prSet/>
      <dgm:spPr/>
      <dgm:t>
        <a:bodyPr/>
        <a:lstStyle/>
        <a:p>
          <a:endParaRPr lang="ru-RU"/>
        </a:p>
      </dgm:t>
    </dgm:pt>
    <dgm:pt modelId="{C8DFAA81-C498-4B09-9D9D-E97F9C9C14F9}">
      <dgm:prSet custT="1"/>
      <dgm:spPr/>
      <dgm:t>
        <a:bodyPr/>
        <a:lstStyle/>
        <a:p>
          <a:pPr algn="ctr"/>
          <a:r>
            <a:rPr lang="ru-RU" sz="1800" b="1" smtClean="0">
              <a:latin typeface="Times New Roman" pitchFamily="18" charset="0"/>
              <a:cs typeface="Times New Roman" pitchFamily="18" charset="0"/>
            </a:rPr>
            <a:t>Снижение импульсивности, тревожности, агрессии у детей</a:t>
          </a:r>
          <a:endParaRPr lang="ru-RU" sz="1800" b="1">
            <a:latin typeface="Times New Roman" pitchFamily="18" charset="0"/>
            <a:cs typeface="Times New Roman" pitchFamily="18" charset="0"/>
          </a:endParaRPr>
        </a:p>
      </dgm:t>
    </dgm:pt>
    <dgm:pt modelId="{4E56D948-1486-4AC5-BBEF-94BAFCC7DEE4}" type="sibTrans" cxnId="{5DCFA8A3-E281-49FC-87E8-F6319FEF28FE}">
      <dgm:prSet/>
      <dgm:spPr/>
      <dgm:t>
        <a:bodyPr/>
        <a:lstStyle/>
        <a:p>
          <a:endParaRPr lang="ru-RU"/>
        </a:p>
      </dgm:t>
    </dgm:pt>
    <dgm:pt modelId="{0C0AA9C5-0E31-4DD0-A2CA-73BA80219FFA}" type="parTrans" cxnId="{E47368E4-2CAB-4973-98FA-DC8E2C7CCCD8}">
      <dgm:prSet/>
      <dgm:spPr/>
      <dgm:t>
        <a:bodyPr/>
        <a:lstStyle/>
        <a:p>
          <a:endParaRPr lang="ru-RU"/>
        </a:p>
      </dgm:t>
    </dgm:pt>
    <dgm:pt modelId="{EBE54B62-A24D-4ADA-A340-780DE912856A}">
      <dgm:prSet custT="1"/>
      <dgm:spPr/>
      <dgm:t>
        <a:bodyPr/>
        <a:lstStyle/>
        <a:p>
          <a:pPr algn="ctr"/>
          <a:r>
            <a:rPr lang="ru-RU" sz="1800" b="1" smtClean="0">
              <a:latin typeface="Times New Roman" pitchFamily="18" charset="0"/>
              <a:cs typeface="Times New Roman" pitchFamily="18" charset="0"/>
            </a:rPr>
            <a:t>Формирование чувства уверенности в окружающем</a:t>
          </a:r>
          <a:endParaRPr lang="ru-RU" sz="1800" b="1">
            <a:latin typeface="Times New Roman" pitchFamily="18" charset="0"/>
            <a:cs typeface="Times New Roman" pitchFamily="18" charset="0"/>
          </a:endParaRPr>
        </a:p>
      </dgm:t>
    </dgm:pt>
    <dgm:pt modelId="{81BD8295-DC42-41BE-A831-2FAD59DF2902}" type="sibTrans" cxnId="{E47368E4-2CAB-4973-98FA-DC8E2C7CCCD8}">
      <dgm:prSet/>
      <dgm:spPr/>
      <dgm:t>
        <a:bodyPr/>
        <a:lstStyle/>
        <a:p>
          <a:endParaRPr lang="ru-RU"/>
        </a:p>
      </dgm:t>
    </dgm:pt>
    <dgm:pt modelId="{20F601A8-F6B7-43A2-96F0-5FD1B5801902}" type="parTrans" cxnId="{E42C0A22-3384-4F2F-9509-7EA480623D79}">
      <dgm:prSet/>
      <dgm:spPr/>
      <dgm:t>
        <a:bodyPr/>
        <a:lstStyle/>
        <a:p>
          <a:endParaRPr lang="ru-RU"/>
        </a:p>
      </dgm:t>
    </dgm:pt>
    <dgm:pt modelId="{D0FDF1D5-871F-42AB-A7F9-B2E72B6BF52C}">
      <dgm:prSet custT="1"/>
      <dgm:spPr/>
      <dgm:t>
        <a:bodyPr/>
        <a:lstStyle/>
        <a:p>
          <a:pPr algn="ctr"/>
          <a:r>
            <a:rPr lang="ru-RU" sz="1800" b="1" smtClean="0">
              <a:latin typeface="Times New Roman" pitchFamily="18" charset="0"/>
              <a:cs typeface="Times New Roman" pitchFamily="18" charset="0"/>
            </a:rPr>
            <a:t>Формирование у детей доверия к воспитателю</a:t>
          </a:r>
          <a:endParaRPr lang="ru-RU" sz="1800" b="1">
            <a:latin typeface="Times New Roman" pitchFamily="18" charset="0"/>
            <a:cs typeface="Times New Roman" pitchFamily="18" charset="0"/>
          </a:endParaRPr>
        </a:p>
      </dgm:t>
    </dgm:pt>
    <dgm:pt modelId="{E8370CA4-02D6-4943-9E32-47A44E8A738D}" type="sibTrans" cxnId="{E42C0A22-3384-4F2F-9509-7EA480623D79}">
      <dgm:prSet/>
      <dgm:spPr/>
      <dgm:t>
        <a:bodyPr/>
        <a:lstStyle/>
        <a:p>
          <a:endParaRPr lang="ru-RU"/>
        </a:p>
      </dgm:t>
    </dgm:pt>
    <dgm:pt modelId="{B32E7F24-26CA-4622-99CF-DD3EF3D98F7A}" type="parTrans" cxnId="{F67DC8AD-AFBD-4FBC-89F1-3BCA179B97C1}">
      <dgm:prSet/>
      <dgm:spPr/>
      <dgm:t>
        <a:bodyPr/>
        <a:lstStyle/>
        <a:p>
          <a:endParaRPr lang="ru-RU"/>
        </a:p>
      </dgm:t>
    </dgm:pt>
    <dgm:pt modelId="{A4923709-2D41-4E4B-9879-76C53AAD8C99}">
      <dgm:prSet custT="1"/>
      <dgm:spPr/>
      <dgm:t>
        <a:bodyPr/>
        <a:lstStyle/>
        <a:p>
          <a:pPr algn="ctr"/>
          <a:r>
            <a:rPr lang="ru-RU" sz="1800" b="1" smtClean="0">
              <a:latin typeface="Times New Roman" pitchFamily="18" charset="0"/>
              <a:cs typeface="Times New Roman" pitchFamily="18" charset="0"/>
            </a:rPr>
            <a:t>Развитие навыков взаимодействия детей друг с другом</a:t>
          </a:r>
          <a:endParaRPr lang="ru-RU" sz="1800" b="1">
            <a:latin typeface="Times New Roman" pitchFamily="18" charset="0"/>
            <a:cs typeface="Times New Roman" pitchFamily="18" charset="0"/>
          </a:endParaRPr>
        </a:p>
      </dgm:t>
    </dgm:pt>
    <dgm:pt modelId="{37024DD2-E2D9-4A1C-9A1F-32D18A81773A}" type="sibTrans" cxnId="{F67DC8AD-AFBD-4FBC-89F1-3BCA179B97C1}">
      <dgm:prSet/>
      <dgm:spPr/>
      <dgm:t>
        <a:bodyPr/>
        <a:lstStyle/>
        <a:p>
          <a:endParaRPr lang="ru-RU"/>
        </a:p>
      </dgm:t>
    </dgm:pt>
    <dgm:pt modelId="{A16D72FA-E393-4FF8-9FCC-BCBDBCEF27E6}" type="parTrans" cxnId="{26DBAB0C-EAAA-4624-A256-92A69C3BEBA2}">
      <dgm:prSet/>
      <dgm:spPr/>
      <dgm:t>
        <a:bodyPr/>
        <a:lstStyle/>
        <a:p>
          <a:endParaRPr lang="ru-RU"/>
        </a:p>
      </dgm:t>
    </dgm:pt>
    <dgm:pt modelId="{D60E02B5-905B-4DB0-A580-365E113E4963}">
      <dgm:prSet custT="1"/>
      <dgm:spPr/>
      <dgm:t>
        <a:bodyPr/>
        <a:lstStyle/>
        <a:p>
          <a:pPr algn="ctr"/>
          <a:r>
            <a:rPr lang="ru-RU" sz="1800" b="1" smtClean="0">
              <a:latin typeface="Times New Roman" pitchFamily="18" charset="0"/>
              <a:cs typeface="Times New Roman" pitchFamily="18" charset="0"/>
            </a:rPr>
            <a:t>Расширение социальных контактов детей</a:t>
          </a:r>
          <a:endParaRPr lang="ru-RU" sz="1800" b="1">
            <a:latin typeface="Times New Roman" pitchFamily="18" charset="0"/>
            <a:cs typeface="Times New Roman" pitchFamily="18" charset="0"/>
          </a:endParaRPr>
        </a:p>
      </dgm:t>
    </dgm:pt>
    <dgm:pt modelId="{766CFF12-C890-4A77-917F-CC4A04056AAD}" type="sibTrans" cxnId="{26DBAB0C-EAAA-4624-A256-92A69C3BEBA2}">
      <dgm:prSet/>
      <dgm:spPr/>
      <dgm:t>
        <a:bodyPr/>
        <a:lstStyle/>
        <a:p>
          <a:endParaRPr lang="ru-RU"/>
        </a:p>
      </dgm:t>
    </dgm:pt>
    <dgm:pt modelId="{42458D6A-D4C5-4781-800E-E670E79DEA3D}" type="parTrans" cxnId="{BE8A888F-2194-4AAB-A788-287FC3B27E83}">
      <dgm:prSet/>
      <dgm:spPr/>
      <dgm:t>
        <a:bodyPr/>
        <a:lstStyle/>
        <a:p>
          <a:endParaRPr lang="ru-RU"/>
        </a:p>
      </dgm:t>
    </dgm:pt>
    <dgm:pt modelId="{C0481C12-A976-4106-A744-797ED103CB13}">
      <dgm:prSet phldrT="[Текст]" custT="1"/>
      <dgm:spPr/>
      <dgm:t>
        <a:bodyPr/>
        <a:lstStyle/>
        <a:p>
          <a:pPr algn="ctr"/>
          <a:r>
            <a:rPr lang="ru-RU" sz="1800" b="1" smtClean="0">
              <a:latin typeface="Times New Roman" pitchFamily="18" charset="0"/>
              <a:cs typeface="Times New Roman" pitchFamily="18" charset="0"/>
            </a:rPr>
            <a:t>Развитие игровых навыков</a:t>
          </a:r>
          <a:endParaRPr lang="ru-RU" sz="1800" b="1">
            <a:latin typeface="Times New Roman" pitchFamily="18" charset="0"/>
            <a:cs typeface="Times New Roman" pitchFamily="18" charset="0"/>
          </a:endParaRPr>
        </a:p>
      </dgm:t>
    </dgm:pt>
    <dgm:pt modelId="{577CD88E-7677-4CB0-A7D5-AB5369BFAD10}" type="sibTrans" cxnId="{BE8A888F-2194-4AAB-A788-287FC3B27E83}">
      <dgm:prSet/>
      <dgm:spPr/>
      <dgm:t>
        <a:bodyPr/>
        <a:lstStyle/>
        <a:p>
          <a:endParaRPr lang="ru-RU"/>
        </a:p>
      </dgm:t>
    </dgm:pt>
    <dgm:pt modelId="{C54853DF-5A5C-4681-81B6-67811D70D215}" type="parTrans" cxnId="{FA4F0392-C5D2-42E4-BC40-E270D38E842F}">
      <dgm:prSet/>
      <dgm:spPr/>
      <dgm:t>
        <a:bodyPr/>
        <a:lstStyle/>
        <a:p>
          <a:endParaRPr lang="ru-RU"/>
        </a:p>
      </dgm:t>
    </dgm:pt>
    <dgm:pt modelId="{9BA4855B-AC0D-4395-BF13-723D97050948}">
      <dgm:prSet phldrT="[Текст]" custT="1"/>
      <dgm:spPr/>
      <dgm:t>
        <a:bodyPr/>
        <a:lstStyle/>
        <a:p>
          <a:pPr algn="ctr"/>
          <a:r>
            <a:rPr lang="ru-RU" sz="1800" b="1" smtClean="0">
              <a:latin typeface="Times New Roman" pitchFamily="18" charset="0"/>
              <a:cs typeface="Times New Roman" pitchFamily="18" charset="0"/>
            </a:rPr>
            <a:t>Помощь ребенку в освоении новой среды</a:t>
          </a:r>
          <a:endParaRPr lang="ru-RU" sz="1800" b="1">
            <a:latin typeface="Times New Roman" pitchFamily="18" charset="0"/>
            <a:cs typeface="Times New Roman" pitchFamily="18" charset="0"/>
          </a:endParaRPr>
        </a:p>
      </dgm:t>
    </dgm:pt>
    <dgm:pt modelId="{5E875596-7F00-4B61-8C66-977AAFF579F0}" type="sibTrans" cxnId="{FA4F0392-C5D2-42E4-BC40-E270D38E842F}">
      <dgm:prSet/>
      <dgm:spPr/>
      <dgm:t>
        <a:bodyPr/>
        <a:lstStyle/>
        <a:p>
          <a:endParaRPr lang="ru-RU"/>
        </a:p>
      </dgm:t>
    </dgm:pt>
    <dgm:pt modelId="{7A80D5DA-C3A7-4973-83D3-F13F6F773274}" type="pres">
      <dgm:prSet presAssocID="{DE251990-DD1E-4196-81FE-69B81CD825DB}" presName="linear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746DC2-5B2B-4FAF-9511-E7072FB3EF38}" type="pres">
      <dgm:prSet presAssocID="{E122EEF4-C28A-4EFC-B805-0AE8A1B063E0}" presName="parentLin"/>
      <dgm:spPr/>
      <dgm:t>
        <a:bodyPr/>
        <a:lstStyle/>
        <a:p/>
      </dgm:t>
    </dgm:pt>
    <dgm:pt modelId="{2193A0EC-0C9A-44C1-B853-E564731C1C18}" type="pres">
      <dgm:prSet presAssocID="{E122EEF4-C28A-4EFC-B805-0AE8A1B063E0}" presName="parentLeftMargin" presStyleLbl="node1" presStyleCnt="9"/>
      <dgm:spPr/>
      <dgm:t>
        <a:bodyPr/>
        <a:lstStyle/>
        <a:p>
          <a:endParaRPr lang="ru-RU"/>
        </a:p>
      </dgm:t>
    </dgm:pt>
    <dgm:pt modelId="{05AD71F0-25AE-4B6D-9798-2310342F16E0}" type="pres">
      <dgm:prSet presAssocID="{E122EEF4-C28A-4EFC-B805-0AE8A1B063E0}" presName="parentText" presStyleLbl="node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2F5BE8-F667-4837-A982-9DBF04D41D3D}" type="pres">
      <dgm:prSet presAssocID="{E122EEF4-C28A-4EFC-B805-0AE8A1B063E0}" presName="negativeSpace"/>
      <dgm:spPr/>
      <dgm:t>
        <a:bodyPr/>
        <a:lstStyle/>
        <a:p/>
      </dgm:t>
    </dgm:pt>
    <dgm:pt modelId="{11F3BB1D-A818-45B3-B46D-5F132B64D3A9}" type="pres">
      <dgm:prSet presAssocID="{E122EEF4-C28A-4EFC-B805-0AE8A1B063E0}" presName="childText" presStyleLbl="conFgAcc1" presStyleCnt="9">
        <dgm:presLayoutVars>
          <dgm:bulletEnabled val="1"/>
        </dgm:presLayoutVars>
      </dgm:prSet>
      <dgm:spPr/>
      <dgm:t>
        <a:bodyPr/>
        <a:lstStyle/>
        <a:p/>
      </dgm:t>
    </dgm:pt>
    <dgm:pt modelId="{EB4C54FA-6DD7-45A5-82A6-8E23D4EB72AE}" type="pres">
      <dgm:prSet presAssocID="{56309315-6D81-42B4-B999-F4DE3474D411}" presName="spaceBetweenRectangles"/>
      <dgm:spPr/>
      <dgm:t>
        <a:bodyPr/>
        <a:lstStyle/>
        <a:p/>
      </dgm:t>
    </dgm:pt>
    <dgm:pt modelId="{F1421268-816B-4FB1-AFDF-616E377427C7}" type="pres">
      <dgm:prSet presAssocID="{A47C4CBC-2948-4438-B263-CE5B866DC6D7}" presName="parentLin"/>
      <dgm:spPr/>
      <dgm:t>
        <a:bodyPr/>
        <a:lstStyle/>
        <a:p/>
      </dgm:t>
    </dgm:pt>
    <dgm:pt modelId="{50DD1A37-8A43-45CA-8238-B2514DD4E2C5}" type="pres">
      <dgm:prSet presAssocID="{A47C4CBC-2948-4438-B263-CE5B866DC6D7}" presName="parentLeftMargin" presStyleLbl="node1" presStyleIdx="1" presStyleCnt="9"/>
      <dgm:spPr/>
      <dgm:t>
        <a:bodyPr/>
        <a:lstStyle/>
        <a:p>
          <a:endParaRPr lang="ru-RU"/>
        </a:p>
      </dgm:t>
    </dgm:pt>
    <dgm:pt modelId="{A296A0F3-F34F-4951-B299-14EEE9FFEFB8}" type="pres">
      <dgm:prSet presAssocID="{A47C4CBC-2948-4438-B263-CE5B866DC6D7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DA11F6-E5EF-427C-801A-F2E1A1BF295B}" type="pres">
      <dgm:prSet presAssocID="{A47C4CBC-2948-4438-B263-CE5B866DC6D7}" presName="negativeSpace"/>
      <dgm:spPr/>
      <dgm:t>
        <a:bodyPr/>
        <a:lstStyle/>
        <a:p/>
      </dgm:t>
    </dgm:pt>
    <dgm:pt modelId="{6CB4D37B-EE45-4E6F-9D72-03165714BEF7}" type="pres">
      <dgm:prSet presAssocID="{A47C4CBC-2948-4438-B263-CE5B866DC6D7}" presName="childText" presStyleLbl="conFgAcc1" presStyleIdx="1" presStyleCnt="9">
        <dgm:presLayoutVars>
          <dgm:bulletEnabled val="1"/>
        </dgm:presLayoutVars>
      </dgm:prSet>
      <dgm:spPr/>
      <dgm:t>
        <a:bodyPr/>
        <a:lstStyle/>
        <a:p/>
      </dgm:t>
    </dgm:pt>
    <dgm:pt modelId="{EF968DA4-B75B-4E2B-8852-37FDE704BB26}" type="pres">
      <dgm:prSet presAssocID="{5FFD8A3E-3790-476E-B3F7-3A7D48DBA21E}" presName="spaceBetweenRectangles"/>
      <dgm:spPr/>
      <dgm:t>
        <a:bodyPr/>
        <a:lstStyle/>
        <a:p/>
      </dgm:t>
    </dgm:pt>
    <dgm:pt modelId="{7F628078-38D9-4738-9016-932234CAF016}" type="pres">
      <dgm:prSet presAssocID="{C8DFAA81-C498-4B09-9D9D-E97F9C9C14F9}" presName="parentLin"/>
      <dgm:spPr/>
      <dgm:t>
        <a:bodyPr/>
        <a:lstStyle/>
        <a:p/>
      </dgm:t>
    </dgm:pt>
    <dgm:pt modelId="{C9137525-C784-44AA-B0FC-9C96EB48606E}" type="pres">
      <dgm:prSet presAssocID="{C8DFAA81-C498-4B09-9D9D-E97F9C9C14F9}" presName="parentLeftMargin" presStyleLbl="node1" presStyleIdx="2" presStyleCnt="9"/>
      <dgm:spPr/>
      <dgm:t>
        <a:bodyPr/>
        <a:lstStyle/>
        <a:p>
          <a:endParaRPr lang="ru-RU"/>
        </a:p>
      </dgm:t>
    </dgm:pt>
    <dgm:pt modelId="{CF767D11-2468-4A87-B3D8-23ADEE0902D3}" type="pres">
      <dgm:prSet presAssocID="{C8DFAA81-C498-4B09-9D9D-E97F9C9C14F9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B1768A-C439-49CA-A584-C910278370BC}" type="pres">
      <dgm:prSet presAssocID="{C8DFAA81-C498-4B09-9D9D-E97F9C9C14F9}" presName="negativeSpace"/>
      <dgm:spPr/>
      <dgm:t>
        <a:bodyPr/>
        <a:lstStyle/>
        <a:p/>
      </dgm:t>
    </dgm:pt>
    <dgm:pt modelId="{49175CCD-2016-43A2-A6B1-D58314E19131}" type="pres">
      <dgm:prSet presAssocID="{C8DFAA81-C498-4B09-9D9D-E97F9C9C14F9}" presName="childText" presStyleLbl="conFgAcc1" presStyleIdx="2" presStyleCnt="9">
        <dgm:presLayoutVars>
          <dgm:bulletEnabled val="1"/>
        </dgm:presLayoutVars>
      </dgm:prSet>
      <dgm:spPr/>
      <dgm:t>
        <a:bodyPr/>
        <a:lstStyle/>
        <a:p/>
      </dgm:t>
    </dgm:pt>
    <dgm:pt modelId="{DC5F76DA-94D1-43F8-A409-C2FD8467CC50}" type="pres">
      <dgm:prSet presAssocID="{4E56D948-1486-4AC5-BBEF-94BAFCC7DEE4}" presName="spaceBetweenRectangles"/>
      <dgm:spPr/>
      <dgm:t>
        <a:bodyPr/>
        <a:lstStyle/>
        <a:p/>
      </dgm:t>
    </dgm:pt>
    <dgm:pt modelId="{EF84C285-40CE-4E2D-A40D-72247BB5BC94}" type="pres">
      <dgm:prSet presAssocID="{EBE54B62-A24D-4ADA-A340-780DE912856A}" presName="parentLin"/>
      <dgm:spPr/>
      <dgm:t>
        <a:bodyPr/>
        <a:lstStyle/>
        <a:p/>
      </dgm:t>
    </dgm:pt>
    <dgm:pt modelId="{C88771BF-2907-4002-BF18-450552890BDA}" type="pres">
      <dgm:prSet presAssocID="{EBE54B62-A24D-4ADA-A340-780DE912856A}" presName="parentLeftMargin" presStyleLbl="node1" presStyleIdx="3" presStyleCnt="9"/>
      <dgm:spPr/>
      <dgm:t>
        <a:bodyPr/>
        <a:lstStyle/>
        <a:p>
          <a:endParaRPr lang="ru-RU"/>
        </a:p>
      </dgm:t>
    </dgm:pt>
    <dgm:pt modelId="{4006C867-EAAF-4A73-B8A5-C23869C241BE}" type="pres">
      <dgm:prSet presAssocID="{EBE54B62-A24D-4ADA-A340-780DE912856A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CF913-A486-4A54-ACBD-AAE9696B9A53}" type="pres">
      <dgm:prSet presAssocID="{EBE54B62-A24D-4ADA-A340-780DE912856A}" presName="negativeSpace"/>
      <dgm:spPr/>
      <dgm:t>
        <a:bodyPr/>
        <a:lstStyle/>
        <a:p/>
      </dgm:t>
    </dgm:pt>
    <dgm:pt modelId="{430539A5-2E11-408B-B3E5-DFC7BA4E4471}" type="pres">
      <dgm:prSet presAssocID="{EBE54B62-A24D-4ADA-A340-780DE912856A}" presName="childText" presStyleLbl="conFgAcc1" presStyleIdx="3" presStyleCnt="9">
        <dgm:presLayoutVars>
          <dgm:bulletEnabled val="1"/>
        </dgm:presLayoutVars>
      </dgm:prSet>
      <dgm:spPr/>
      <dgm:t>
        <a:bodyPr/>
        <a:lstStyle/>
        <a:p/>
      </dgm:t>
    </dgm:pt>
    <dgm:pt modelId="{8818D688-F743-4A8D-8343-1C285E8CE216}" type="pres">
      <dgm:prSet presAssocID="{81BD8295-DC42-41BE-A831-2FAD59DF2902}" presName="spaceBetweenRectangles"/>
      <dgm:spPr/>
      <dgm:t>
        <a:bodyPr/>
        <a:lstStyle/>
        <a:p/>
      </dgm:t>
    </dgm:pt>
    <dgm:pt modelId="{8E1650DA-9A5E-41AB-8276-2AFC00F760E5}" type="pres">
      <dgm:prSet presAssocID="{D0FDF1D5-871F-42AB-A7F9-B2E72B6BF52C}" presName="parentLin"/>
      <dgm:spPr/>
      <dgm:t>
        <a:bodyPr/>
        <a:lstStyle/>
        <a:p/>
      </dgm:t>
    </dgm:pt>
    <dgm:pt modelId="{B73AB66A-F0F3-4958-A2D8-0286FBB84770}" type="pres">
      <dgm:prSet presAssocID="{D0FDF1D5-871F-42AB-A7F9-B2E72B6BF52C}" presName="parentLeftMargin" presStyleLbl="node1" presStyleIdx="4" presStyleCnt="9"/>
      <dgm:spPr/>
      <dgm:t>
        <a:bodyPr/>
        <a:lstStyle/>
        <a:p>
          <a:endParaRPr lang="ru-RU"/>
        </a:p>
      </dgm:t>
    </dgm:pt>
    <dgm:pt modelId="{E344AAC6-538B-4BF8-92C8-0B1275985201}" type="pres">
      <dgm:prSet presAssocID="{D0FDF1D5-871F-42AB-A7F9-B2E72B6BF52C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37AAA0-647E-4F2B-AE57-E6C6F2391CAA}" type="pres">
      <dgm:prSet presAssocID="{D0FDF1D5-871F-42AB-A7F9-B2E72B6BF52C}" presName="negativeSpace"/>
      <dgm:spPr/>
      <dgm:t>
        <a:bodyPr/>
        <a:lstStyle/>
        <a:p/>
      </dgm:t>
    </dgm:pt>
    <dgm:pt modelId="{A3B8F878-A352-4490-9B1A-5260522A3858}" type="pres">
      <dgm:prSet presAssocID="{D0FDF1D5-871F-42AB-A7F9-B2E72B6BF52C}" presName="childText" presStyleLbl="conFgAcc1" presStyleIdx="4" presStyleCnt="9">
        <dgm:presLayoutVars>
          <dgm:bulletEnabled val="1"/>
        </dgm:presLayoutVars>
      </dgm:prSet>
      <dgm:spPr/>
      <dgm:t>
        <a:bodyPr/>
        <a:lstStyle/>
        <a:p/>
      </dgm:t>
    </dgm:pt>
    <dgm:pt modelId="{20FAAE2E-CD91-4817-8859-78A48C35D581}" type="pres">
      <dgm:prSet presAssocID="{E8370CA4-02D6-4943-9E32-47A44E8A738D}" presName="spaceBetweenRectangles"/>
      <dgm:spPr/>
      <dgm:t>
        <a:bodyPr/>
        <a:lstStyle/>
        <a:p/>
      </dgm:t>
    </dgm:pt>
    <dgm:pt modelId="{0EAAE5D4-7F5A-49AC-AD6E-FAF7E22BA5F7}" type="pres">
      <dgm:prSet presAssocID="{A4923709-2D41-4E4B-9879-76C53AAD8C99}" presName="parentLin"/>
      <dgm:spPr/>
      <dgm:t>
        <a:bodyPr/>
        <a:lstStyle/>
        <a:p/>
      </dgm:t>
    </dgm:pt>
    <dgm:pt modelId="{D1751D2F-C886-43FE-B3C9-759E4A410C55}" type="pres">
      <dgm:prSet presAssocID="{A4923709-2D41-4E4B-9879-76C53AAD8C99}" presName="parentLeftMargin" presStyleLbl="node1" presStyleIdx="5" presStyleCnt="9"/>
      <dgm:spPr/>
      <dgm:t>
        <a:bodyPr/>
        <a:lstStyle/>
        <a:p>
          <a:endParaRPr lang="ru-RU"/>
        </a:p>
      </dgm:t>
    </dgm:pt>
    <dgm:pt modelId="{5F8B68A6-0F57-4A87-9B8E-C4816B24760C}" type="pres">
      <dgm:prSet presAssocID="{A4923709-2D41-4E4B-9879-76C53AAD8C99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1586D3-12C7-491E-8ED1-7D3A06463C31}" type="pres">
      <dgm:prSet presAssocID="{A4923709-2D41-4E4B-9879-76C53AAD8C99}" presName="negativeSpace"/>
      <dgm:spPr/>
      <dgm:t>
        <a:bodyPr/>
        <a:lstStyle/>
        <a:p/>
      </dgm:t>
    </dgm:pt>
    <dgm:pt modelId="{22CD51A8-18C6-46CC-82E5-8F7840989FC6}" type="pres">
      <dgm:prSet presAssocID="{A4923709-2D41-4E4B-9879-76C53AAD8C99}" presName="childText" presStyleLbl="conFgAcc1" presStyleIdx="5" presStyleCnt="9">
        <dgm:presLayoutVars>
          <dgm:bulletEnabled val="1"/>
        </dgm:presLayoutVars>
      </dgm:prSet>
      <dgm:spPr/>
      <dgm:t>
        <a:bodyPr/>
        <a:lstStyle/>
        <a:p/>
      </dgm:t>
    </dgm:pt>
    <dgm:pt modelId="{C1922A94-45AE-4CFE-983C-FF0D2B651165}" type="pres">
      <dgm:prSet presAssocID="{37024DD2-E2D9-4A1C-9A1F-32D18A81773A}" presName="spaceBetweenRectangles"/>
      <dgm:spPr/>
      <dgm:t>
        <a:bodyPr/>
        <a:lstStyle/>
        <a:p/>
      </dgm:t>
    </dgm:pt>
    <dgm:pt modelId="{4535A36D-6F4F-4940-8117-3E2C615EA5FF}" type="pres">
      <dgm:prSet presAssocID="{D60E02B5-905B-4DB0-A580-365E113E4963}" presName="parentLin"/>
      <dgm:spPr/>
      <dgm:t>
        <a:bodyPr/>
        <a:lstStyle/>
        <a:p/>
      </dgm:t>
    </dgm:pt>
    <dgm:pt modelId="{D36855C7-D29C-48D7-BD96-2290430D41CF}" type="pres">
      <dgm:prSet presAssocID="{D60E02B5-905B-4DB0-A580-365E113E4963}" presName="parentLeftMargin" presStyleLbl="node1" presStyleIdx="6" presStyleCnt="9"/>
      <dgm:spPr/>
      <dgm:t>
        <a:bodyPr/>
        <a:lstStyle/>
        <a:p>
          <a:endParaRPr lang="ru-RU"/>
        </a:p>
      </dgm:t>
    </dgm:pt>
    <dgm:pt modelId="{8225EAC3-68AF-4372-9218-900EF777490A}" type="pres">
      <dgm:prSet presAssocID="{D60E02B5-905B-4DB0-A580-365E113E4963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107030-32A3-4A35-9605-354EF24BCA00}" type="pres">
      <dgm:prSet presAssocID="{D60E02B5-905B-4DB0-A580-365E113E4963}" presName="negativeSpace"/>
      <dgm:spPr/>
      <dgm:t>
        <a:bodyPr/>
        <a:lstStyle/>
        <a:p/>
      </dgm:t>
    </dgm:pt>
    <dgm:pt modelId="{FFDB714A-C7EF-4511-B03D-11397431776B}" type="pres">
      <dgm:prSet presAssocID="{D60E02B5-905B-4DB0-A580-365E113E4963}" presName="childText" presStyleLbl="conFgAcc1" presStyleIdx="6" presStyleCnt="9">
        <dgm:presLayoutVars>
          <dgm:bulletEnabled val="1"/>
        </dgm:presLayoutVars>
      </dgm:prSet>
      <dgm:spPr/>
      <dgm:t>
        <a:bodyPr/>
        <a:lstStyle/>
        <a:p/>
      </dgm:t>
    </dgm:pt>
    <dgm:pt modelId="{3CF324AB-9F9A-4938-B32D-C132DD4D23E6}" type="pres">
      <dgm:prSet presAssocID="{766CFF12-C890-4A77-917F-CC4A04056AAD}" presName="spaceBetweenRectangles"/>
      <dgm:spPr/>
      <dgm:t>
        <a:bodyPr/>
        <a:lstStyle/>
        <a:p/>
      </dgm:t>
    </dgm:pt>
    <dgm:pt modelId="{5C6390F7-1DE0-486F-8B41-D097165A9479}" type="pres">
      <dgm:prSet presAssocID="{C0481C12-A976-4106-A744-797ED103CB13}" presName="parentLin"/>
      <dgm:spPr/>
      <dgm:t>
        <a:bodyPr/>
        <a:lstStyle/>
        <a:p/>
      </dgm:t>
    </dgm:pt>
    <dgm:pt modelId="{E16BEAD7-3EFE-4504-9435-E1ED6D9C84F3}" type="pres">
      <dgm:prSet presAssocID="{C0481C12-A976-4106-A744-797ED103CB13}" presName="parentLeftMargin" presStyleLbl="node1" presStyleIdx="7" presStyleCnt="9"/>
      <dgm:spPr/>
      <dgm:t>
        <a:bodyPr/>
        <a:lstStyle/>
        <a:p>
          <a:endParaRPr lang="ru-RU"/>
        </a:p>
      </dgm:t>
    </dgm:pt>
    <dgm:pt modelId="{953A34B2-C553-4F3D-8DC9-871DAC0D92A3}" type="pres">
      <dgm:prSet presAssocID="{C0481C12-A976-4106-A744-797ED103CB13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CAB89B-2594-4E32-9A3D-3C6A519E03E6}" type="pres">
      <dgm:prSet presAssocID="{C0481C12-A976-4106-A744-797ED103CB13}" presName="negativeSpace"/>
      <dgm:spPr/>
      <dgm:t>
        <a:bodyPr/>
        <a:lstStyle/>
        <a:p/>
      </dgm:t>
    </dgm:pt>
    <dgm:pt modelId="{D536F411-7DAA-45EE-B811-DBB64D064B76}" type="pres">
      <dgm:prSet presAssocID="{C0481C12-A976-4106-A744-797ED103CB13}" presName="childText" presStyleLbl="conFgAcc1" presStyleIdx="7" presStyleCnt="9">
        <dgm:presLayoutVars>
          <dgm:bulletEnabled val="1"/>
        </dgm:presLayoutVars>
      </dgm:prSet>
      <dgm:spPr/>
      <dgm:t>
        <a:bodyPr/>
        <a:lstStyle/>
        <a:p/>
      </dgm:t>
    </dgm:pt>
    <dgm:pt modelId="{37022FF1-E4A4-4CE1-9D04-CFDC2691EA68}" type="pres">
      <dgm:prSet presAssocID="{577CD88E-7677-4CB0-A7D5-AB5369BFAD10}" presName="spaceBetweenRectangles"/>
      <dgm:spPr/>
      <dgm:t>
        <a:bodyPr/>
        <a:lstStyle/>
        <a:p/>
      </dgm:t>
    </dgm:pt>
    <dgm:pt modelId="{9D3E2572-03B8-45C2-895E-A3B6F9F1DD20}" type="pres">
      <dgm:prSet presAssocID="{9BA4855B-AC0D-4395-BF13-723D97050948}" presName="parentLin"/>
      <dgm:spPr/>
      <dgm:t>
        <a:bodyPr/>
        <a:lstStyle/>
        <a:p/>
      </dgm:t>
    </dgm:pt>
    <dgm:pt modelId="{0FBBD900-2BBD-4115-8EA0-833B6ACE0707}" type="pres">
      <dgm:prSet presAssocID="{9BA4855B-AC0D-4395-BF13-723D97050948}" presName="parentLeftMargin" presStyleLbl="node1" presStyleIdx="8" presStyleCnt="9"/>
      <dgm:spPr/>
      <dgm:t>
        <a:bodyPr/>
        <a:lstStyle/>
        <a:p>
          <a:endParaRPr lang="ru-RU"/>
        </a:p>
      </dgm:t>
    </dgm:pt>
    <dgm:pt modelId="{413D0A9E-D294-4791-B1FA-A3FCCFBC379E}" type="pres">
      <dgm:prSet presAssocID="{9BA4855B-AC0D-4395-BF13-723D97050948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151ABD-8A6E-430E-A8EF-BB50FDBAF039}" type="pres">
      <dgm:prSet presAssocID="{9BA4855B-AC0D-4395-BF13-723D97050948}" presName="negativeSpace"/>
      <dgm:spPr/>
      <dgm:t>
        <a:bodyPr/>
        <a:lstStyle/>
        <a:p/>
      </dgm:t>
    </dgm:pt>
    <dgm:pt modelId="{504D7383-B88F-4740-8DEB-39933AD73D80}" type="pres">
      <dgm:prSet presAssocID="{9BA4855B-AC0D-4395-BF13-723D97050948}" presName="childText" presStyleLbl="conFgAcc1" presStyleIdx="8" presStyleCnt="9">
        <dgm:presLayoutVars>
          <dgm:bulletEnabled val="1"/>
        </dgm:presLayoutVars>
      </dgm:prSet>
      <dgm:spPr/>
      <dgm:t>
        <a:bodyPr/>
        <a:lstStyle/>
        <a:p/>
      </dgm:t>
    </dgm:pt>
  </dgm:ptLst>
  <dgm:cxnLst>
    <dgm:cxn modelId="{FF47D5C6-1A46-46E2-9E90-0090AD1AB5F4}" srcId="{DE251990-DD1E-4196-81FE-69B81CD825DB}" destId="{E122EEF4-C28A-4EFC-B805-0AE8A1B063E0}" srcOrd="0" destOrd="0" parTransId="{2122971E-D5B4-4DEE-8ABD-2AD3A986C6DA}" sibTransId="{56309315-6D81-42B4-B999-F4DE3474D411}"/>
    <dgm:cxn modelId="{AEF019D9-0B6B-405C-BE74-86BAD40B4AA4}" srcId="{DE251990-DD1E-4196-81FE-69B81CD825DB}" destId="{A47C4CBC-2948-4438-B263-CE5B866DC6D7}" srcOrd="1" destOrd="0" parTransId="{2A489440-6614-4845-A08D-0F647A3FB5C0}" sibTransId="{5FFD8A3E-3790-476E-B3F7-3A7D48DBA21E}"/>
    <dgm:cxn modelId="{5DCFA8A3-E281-49FC-87E8-F6319FEF28FE}" srcId="{DE251990-DD1E-4196-81FE-69B81CD825DB}" destId="{C8DFAA81-C498-4B09-9D9D-E97F9C9C14F9}" srcOrd="2" destOrd="0" parTransId="{64E58BC9-EFCF-4B2E-8576-DEF08340CB61}" sibTransId="{4E56D948-1486-4AC5-BBEF-94BAFCC7DEE4}"/>
    <dgm:cxn modelId="{E47368E4-2CAB-4973-98FA-DC8E2C7CCCD8}" srcId="{DE251990-DD1E-4196-81FE-69B81CD825DB}" destId="{EBE54B62-A24D-4ADA-A340-780DE912856A}" srcOrd="3" destOrd="0" parTransId="{0C0AA9C5-0E31-4DD0-A2CA-73BA80219FFA}" sibTransId="{81BD8295-DC42-41BE-A831-2FAD59DF2902}"/>
    <dgm:cxn modelId="{E42C0A22-3384-4F2F-9509-7EA480623D79}" srcId="{DE251990-DD1E-4196-81FE-69B81CD825DB}" destId="{D0FDF1D5-871F-42AB-A7F9-B2E72B6BF52C}" srcOrd="4" destOrd="0" parTransId="{20F601A8-F6B7-43A2-96F0-5FD1B5801902}" sibTransId="{E8370CA4-02D6-4943-9E32-47A44E8A738D}"/>
    <dgm:cxn modelId="{F67DC8AD-AFBD-4FBC-89F1-3BCA179B97C1}" srcId="{DE251990-DD1E-4196-81FE-69B81CD825DB}" destId="{A4923709-2D41-4E4B-9879-76C53AAD8C99}" srcOrd="5" destOrd="0" parTransId="{B32E7F24-26CA-4622-99CF-DD3EF3D98F7A}" sibTransId="{37024DD2-E2D9-4A1C-9A1F-32D18A81773A}"/>
    <dgm:cxn modelId="{26DBAB0C-EAAA-4624-A256-92A69C3BEBA2}" srcId="{DE251990-DD1E-4196-81FE-69B81CD825DB}" destId="{D60E02B5-905B-4DB0-A580-365E113E4963}" srcOrd="6" destOrd="0" parTransId="{A16D72FA-E393-4FF8-9FCC-BCBDBCEF27E6}" sibTransId="{766CFF12-C890-4A77-917F-CC4A04056AAD}"/>
    <dgm:cxn modelId="{BE8A888F-2194-4AAB-A788-287FC3B27E83}" srcId="{DE251990-DD1E-4196-81FE-69B81CD825DB}" destId="{C0481C12-A976-4106-A744-797ED103CB13}" srcOrd="7" destOrd="0" parTransId="{42458D6A-D4C5-4781-800E-E670E79DEA3D}" sibTransId="{577CD88E-7677-4CB0-A7D5-AB5369BFAD10}"/>
    <dgm:cxn modelId="{FA4F0392-C5D2-42E4-BC40-E270D38E842F}" srcId="{DE251990-DD1E-4196-81FE-69B81CD825DB}" destId="{9BA4855B-AC0D-4395-BF13-723D97050948}" srcOrd="8" destOrd="0" parTransId="{C54853DF-5A5C-4681-81B6-67811D70D215}" sibTransId="{5E875596-7F00-4B61-8C66-977AAFF579F0}"/>
    <dgm:cxn modelId="{2BB10E54-1BAD-44C1-82A5-A17A880183E8}" type="presOf" srcId="{DE251990-DD1E-4196-81FE-69B81CD825DB}" destId="{7A80D5DA-C3A7-4973-83D3-F13F6F773274}" srcOrd="0" destOrd="0" presId="urn:microsoft.com/office/officeart/2005/8/layout/list1"/>
    <dgm:cxn modelId="{E2A41991-3A36-495E-A1C1-179A5175B9FB}" type="presParOf" srcId="{7A80D5DA-C3A7-4973-83D3-F13F6F773274}" destId="{9E746DC2-5B2B-4FAF-9511-E7072FB3EF38}" srcOrd="0" destOrd="0" presId="urn:microsoft.com/office/officeart/2005/8/layout/list1"/>
    <dgm:cxn modelId="{528AAD1A-A4A7-4F68-970B-A9C7D992E127}" type="presParOf" srcId="{9E746DC2-5B2B-4FAF-9511-E7072FB3EF38}" destId="{2193A0EC-0C9A-44C1-B853-E564731C1C18}" srcOrd="0" destOrd="0" presId="urn:microsoft.com/office/officeart/2005/8/layout/list1"/>
    <dgm:cxn modelId="{F1992739-40AB-46A7-87CF-EA533F0779CB}" type="presOf" srcId="{E122EEF4-C28A-4EFC-B805-0AE8A1B063E0}" destId="{2193A0EC-0C9A-44C1-B853-E564731C1C18}" srcOrd="0" destOrd="0" presId="urn:microsoft.com/office/officeart/2005/8/layout/list1"/>
    <dgm:cxn modelId="{9CEEEDBE-F8EC-42E2-8094-FC19C6D8586B}" type="presParOf" srcId="{9E746DC2-5B2B-4FAF-9511-E7072FB3EF38}" destId="{05AD71F0-25AE-4B6D-9798-2310342F16E0}" srcOrd="1" destOrd="0" presId="urn:microsoft.com/office/officeart/2005/8/layout/list1"/>
    <dgm:cxn modelId="{798304C1-B1A1-4E6C-A872-4F9719257D76}" type="presOf" srcId="{E122EEF4-C28A-4EFC-B805-0AE8A1B063E0}" destId="{05AD71F0-25AE-4B6D-9798-2310342F16E0}" srcOrd="1" destOrd="0" presId="urn:microsoft.com/office/officeart/2005/8/layout/list1"/>
    <dgm:cxn modelId="{2BD5DE5D-0987-40B7-81FF-12A27D8C1C01}" type="presParOf" srcId="{7A80D5DA-C3A7-4973-83D3-F13F6F773274}" destId="{0B2F5BE8-F667-4837-A982-9DBF04D41D3D}" srcOrd="1" destOrd="0" presId="urn:microsoft.com/office/officeart/2005/8/layout/list1"/>
    <dgm:cxn modelId="{C9A32D31-FD62-4E49-AE82-6AB6658FC7F4}" type="presParOf" srcId="{7A80D5DA-C3A7-4973-83D3-F13F6F773274}" destId="{11F3BB1D-A818-45B3-B46D-5F132B64D3A9}" srcOrd="2" destOrd="0" presId="urn:microsoft.com/office/officeart/2005/8/layout/list1"/>
    <dgm:cxn modelId="{79944C53-8068-41D4-B780-1A6FAFB149EC}" type="presParOf" srcId="{7A80D5DA-C3A7-4973-83D3-F13F6F773274}" destId="{EB4C54FA-6DD7-45A5-82A6-8E23D4EB72AE}" srcOrd="3" destOrd="0" presId="urn:microsoft.com/office/officeart/2005/8/layout/list1"/>
    <dgm:cxn modelId="{CE4BA1F3-D2F2-49F0-B017-09FBE7F6B63E}" type="presParOf" srcId="{7A80D5DA-C3A7-4973-83D3-F13F6F773274}" destId="{F1421268-816B-4FB1-AFDF-616E377427C7}" srcOrd="4" destOrd="0" presId="urn:microsoft.com/office/officeart/2005/8/layout/list1"/>
    <dgm:cxn modelId="{E4421915-A98B-407B-A707-9A03E9F8A55E}" type="presParOf" srcId="{F1421268-816B-4FB1-AFDF-616E377427C7}" destId="{50DD1A37-8A43-45CA-8238-B2514DD4E2C5}" srcOrd="0" destOrd="0" presId="urn:microsoft.com/office/officeart/2005/8/layout/list1"/>
    <dgm:cxn modelId="{2843001A-34CC-46D2-826F-E5B3152C1157}" type="presOf" srcId="{A47C4CBC-2948-4438-B263-CE5B866DC6D7}" destId="{50DD1A37-8A43-45CA-8238-B2514DD4E2C5}" srcOrd="0" destOrd="0" presId="urn:microsoft.com/office/officeart/2005/8/layout/list1"/>
    <dgm:cxn modelId="{127C6A2D-8E85-4E31-A274-989E581276BD}" type="presParOf" srcId="{F1421268-816B-4FB1-AFDF-616E377427C7}" destId="{A296A0F3-F34F-4951-B299-14EEE9FFEFB8}" srcOrd="1" destOrd="0" presId="urn:microsoft.com/office/officeart/2005/8/layout/list1"/>
    <dgm:cxn modelId="{70E78A82-815F-45ED-A872-C38F39CA5376}" type="presOf" srcId="{A47C4CBC-2948-4438-B263-CE5B866DC6D7}" destId="{A296A0F3-F34F-4951-B299-14EEE9FFEFB8}" srcOrd="1" destOrd="0" presId="urn:microsoft.com/office/officeart/2005/8/layout/list1"/>
    <dgm:cxn modelId="{3922D9EA-7D17-4F2F-BB92-0E24613C47D4}" type="presParOf" srcId="{7A80D5DA-C3A7-4973-83D3-F13F6F773274}" destId="{D8DA11F6-E5EF-427C-801A-F2E1A1BF295B}" srcOrd="5" destOrd="0" presId="urn:microsoft.com/office/officeart/2005/8/layout/list1"/>
    <dgm:cxn modelId="{4F5BEF2F-2BEF-41E5-89AB-64C453BE76C8}" type="presParOf" srcId="{7A80D5DA-C3A7-4973-83D3-F13F6F773274}" destId="{6CB4D37B-EE45-4E6F-9D72-03165714BEF7}" srcOrd="6" destOrd="0" presId="urn:microsoft.com/office/officeart/2005/8/layout/list1"/>
    <dgm:cxn modelId="{D0DC47C0-9E97-4716-8954-4BB00871FF60}" type="presParOf" srcId="{7A80D5DA-C3A7-4973-83D3-F13F6F773274}" destId="{EF968DA4-B75B-4E2B-8852-37FDE704BB26}" srcOrd="7" destOrd="0" presId="urn:microsoft.com/office/officeart/2005/8/layout/list1"/>
    <dgm:cxn modelId="{51E57F49-8D27-4028-BFEA-60CEFBEAAD29}" type="presParOf" srcId="{7A80D5DA-C3A7-4973-83D3-F13F6F773274}" destId="{7F628078-38D9-4738-9016-932234CAF016}" srcOrd="8" destOrd="0" presId="urn:microsoft.com/office/officeart/2005/8/layout/list1"/>
    <dgm:cxn modelId="{88BBE67B-86A1-44A6-975A-52EB8C852450}" type="presParOf" srcId="{7F628078-38D9-4738-9016-932234CAF016}" destId="{C9137525-C784-44AA-B0FC-9C96EB48606E}" srcOrd="0" destOrd="0" presId="urn:microsoft.com/office/officeart/2005/8/layout/list1"/>
    <dgm:cxn modelId="{3882D173-EBDB-4538-8E3A-54EAA8F1180D}" type="presOf" srcId="{C8DFAA81-C498-4B09-9D9D-E97F9C9C14F9}" destId="{C9137525-C784-44AA-B0FC-9C96EB48606E}" srcOrd="0" destOrd="0" presId="urn:microsoft.com/office/officeart/2005/8/layout/list1"/>
    <dgm:cxn modelId="{A0831656-2C32-4149-831F-056DF3521F54}" type="presParOf" srcId="{7F628078-38D9-4738-9016-932234CAF016}" destId="{CF767D11-2468-4A87-B3D8-23ADEE0902D3}" srcOrd="1" destOrd="0" presId="urn:microsoft.com/office/officeart/2005/8/layout/list1"/>
    <dgm:cxn modelId="{A22CEECD-6B8C-46BB-AD5D-B8499846DA22}" type="presOf" srcId="{C8DFAA81-C498-4B09-9D9D-E97F9C9C14F9}" destId="{CF767D11-2468-4A87-B3D8-23ADEE0902D3}" srcOrd="1" destOrd="0" presId="urn:microsoft.com/office/officeart/2005/8/layout/list1"/>
    <dgm:cxn modelId="{5AD724AA-ED2F-4DF4-8CEF-19FEE081D44C}" type="presParOf" srcId="{7A80D5DA-C3A7-4973-83D3-F13F6F773274}" destId="{0BB1768A-C439-49CA-A584-C910278370BC}" srcOrd="9" destOrd="0" presId="urn:microsoft.com/office/officeart/2005/8/layout/list1"/>
    <dgm:cxn modelId="{1EA9630F-3A43-40ED-9DDE-C99E96EF7E5B}" type="presParOf" srcId="{7A80D5DA-C3A7-4973-83D3-F13F6F773274}" destId="{49175CCD-2016-43A2-A6B1-D58314E19131}" srcOrd="10" destOrd="0" presId="urn:microsoft.com/office/officeart/2005/8/layout/list1"/>
    <dgm:cxn modelId="{1A07CE7B-0838-4CFD-994D-CBFBBBEF471E}" type="presParOf" srcId="{7A80D5DA-C3A7-4973-83D3-F13F6F773274}" destId="{DC5F76DA-94D1-43F8-A409-C2FD8467CC50}" srcOrd="11" destOrd="0" presId="urn:microsoft.com/office/officeart/2005/8/layout/list1"/>
    <dgm:cxn modelId="{D03D19C4-7526-4EC6-9BF8-860FD552CF41}" type="presParOf" srcId="{7A80D5DA-C3A7-4973-83D3-F13F6F773274}" destId="{EF84C285-40CE-4E2D-A40D-72247BB5BC94}" srcOrd="12" destOrd="0" presId="urn:microsoft.com/office/officeart/2005/8/layout/list1"/>
    <dgm:cxn modelId="{F36CD318-8069-4AEB-93CD-7B4D0C90438D}" type="presParOf" srcId="{EF84C285-40CE-4E2D-A40D-72247BB5BC94}" destId="{C88771BF-2907-4002-BF18-450552890BDA}" srcOrd="0" destOrd="0" presId="urn:microsoft.com/office/officeart/2005/8/layout/list1"/>
    <dgm:cxn modelId="{78B942C0-D5B3-450F-8357-53F5B273D611}" type="presOf" srcId="{EBE54B62-A24D-4ADA-A340-780DE912856A}" destId="{C88771BF-2907-4002-BF18-450552890BDA}" srcOrd="0" destOrd="0" presId="urn:microsoft.com/office/officeart/2005/8/layout/list1"/>
    <dgm:cxn modelId="{A08612AD-C679-48AB-BA74-4C90BE5E05B0}" type="presParOf" srcId="{EF84C285-40CE-4E2D-A40D-72247BB5BC94}" destId="{4006C867-EAAF-4A73-B8A5-C23869C241BE}" srcOrd="1" destOrd="0" presId="urn:microsoft.com/office/officeart/2005/8/layout/list1"/>
    <dgm:cxn modelId="{00BCFF8D-2334-4B53-B722-C4CBE5096CBA}" type="presOf" srcId="{EBE54B62-A24D-4ADA-A340-780DE912856A}" destId="{4006C867-EAAF-4A73-B8A5-C23869C241BE}" srcOrd="1" destOrd="0" presId="urn:microsoft.com/office/officeart/2005/8/layout/list1"/>
    <dgm:cxn modelId="{C68D2111-D044-47F1-A57B-058E33166923}" type="presParOf" srcId="{7A80D5DA-C3A7-4973-83D3-F13F6F773274}" destId="{B6CCF913-A486-4A54-ACBD-AAE9696B9A53}" srcOrd="13" destOrd="0" presId="urn:microsoft.com/office/officeart/2005/8/layout/list1"/>
    <dgm:cxn modelId="{7EC715D5-8451-4954-8DD7-881BF924A9BB}" type="presParOf" srcId="{7A80D5DA-C3A7-4973-83D3-F13F6F773274}" destId="{430539A5-2E11-408B-B3E5-DFC7BA4E4471}" srcOrd="14" destOrd="0" presId="urn:microsoft.com/office/officeart/2005/8/layout/list1"/>
    <dgm:cxn modelId="{28CA6F71-53FE-422B-BD2E-EAF947F59221}" type="presParOf" srcId="{7A80D5DA-C3A7-4973-83D3-F13F6F773274}" destId="{8818D688-F743-4A8D-8343-1C285E8CE216}" srcOrd="15" destOrd="0" presId="urn:microsoft.com/office/officeart/2005/8/layout/list1"/>
    <dgm:cxn modelId="{ED105B0B-456D-4238-BFAC-F2C695642AA5}" type="presParOf" srcId="{7A80D5DA-C3A7-4973-83D3-F13F6F773274}" destId="{8E1650DA-9A5E-41AB-8276-2AFC00F760E5}" srcOrd="16" destOrd="0" presId="urn:microsoft.com/office/officeart/2005/8/layout/list1"/>
    <dgm:cxn modelId="{B47DF68B-2C2F-4818-8427-0B35F51E74D2}" type="presParOf" srcId="{8E1650DA-9A5E-41AB-8276-2AFC00F760E5}" destId="{B73AB66A-F0F3-4958-A2D8-0286FBB84770}" srcOrd="0" destOrd="0" presId="urn:microsoft.com/office/officeart/2005/8/layout/list1"/>
    <dgm:cxn modelId="{02B04492-BE8C-4EEB-BCF8-19021573B0F0}" type="presOf" srcId="{D0FDF1D5-871F-42AB-A7F9-B2E72B6BF52C}" destId="{B73AB66A-F0F3-4958-A2D8-0286FBB84770}" srcOrd="0" destOrd="0" presId="urn:microsoft.com/office/officeart/2005/8/layout/list1"/>
    <dgm:cxn modelId="{D6E6188A-F38D-42D2-8610-999274D51787}" type="presParOf" srcId="{8E1650DA-9A5E-41AB-8276-2AFC00F760E5}" destId="{E344AAC6-538B-4BF8-92C8-0B1275985201}" srcOrd="1" destOrd="0" presId="urn:microsoft.com/office/officeart/2005/8/layout/list1"/>
    <dgm:cxn modelId="{7E0367FA-97FE-4300-905F-CA91382C2BE9}" type="presOf" srcId="{D0FDF1D5-871F-42AB-A7F9-B2E72B6BF52C}" destId="{E344AAC6-538B-4BF8-92C8-0B1275985201}" srcOrd="1" destOrd="0" presId="urn:microsoft.com/office/officeart/2005/8/layout/list1"/>
    <dgm:cxn modelId="{99AB3605-3941-48E8-A302-EEC20D7341C5}" type="presParOf" srcId="{7A80D5DA-C3A7-4973-83D3-F13F6F773274}" destId="{9A37AAA0-647E-4F2B-AE57-E6C6F2391CAA}" srcOrd="17" destOrd="0" presId="urn:microsoft.com/office/officeart/2005/8/layout/list1"/>
    <dgm:cxn modelId="{0F8B957B-ABD7-4668-9BA1-C691A8586DEC}" type="presParOf" srcId="{7A80D5DA-C3A7-4973-83D3-F13F6F773274}" destId="{A3B8F878-A352-4490-9B1A-5260522A3858}" srcOrd="18" destOrd="0" presId="urn:microsoft.com/office/officeart/2005/8/layout/list1"/>
    <dgm:cxn modelId="{7AC40F49-900C-4DB7-BAEE-25D9895BE589}" type="presParOf" srcId="{7A80D5DA-C3A7-4973-83D3-F13F6F773274}" destId="{20FAAE2E-CD91-4817-8859-78A48C35D581}" srcOrd="19" destOrd="0" presId="urn:microsoft.com/office/officeart/2005/8/layout/list1"/>
    <dgm:cxn modelId="{FE4D5F03-ECBF-4B8E-82C6-24F3C3F3C88C}" type="presParOf" srcId="{7A80D5DA-C3A7-4973-83D3-F13F6F773274}" destId="{0EAAE5D4-7F5A-49AC-AD6E-FAF7E22BA5F7}" srcOrd="20" destOrd="0" presId="urn:microsoft.com/office/officeart/2005/8/layout/list1"/>
    <dgm:cxn modelId="{471CCB1C-A04D-4258-86DB-7672DDE24B75}" type="presParOf" srcId="{0EAAE5D4-7F5A-49AC-AD6E-FAF7E22BA5F7}" destId="{D1751D2F-C886-43FE-B3C9-759E4A410C55}" srcOrd="0" destOrd="0" presId="urn:microsoft.com/office/officeart/2005/8/layout/list1"/>
    <dgm:cxn modelId="{72A442DF-7F28-4A5D-8CC9-A509A0434913}" type="presOf" srcId="{A4923709-2D41-4E4B-9879-76C53AAD8C99}" destId="{D1751D2F-C886-43FE-B3C9-759E4A410C55}" srcOrd="0" destOrd="0" presId="urn:microsoft.com/office/officeart/2005/8/layout/list1"/>
    <dgm:cxn modelId="{5D545460-FF1D-41D0-8E98-699849633456}" type="presParOf" srcId="{0EAAE5D4-7F5A-49AC-AD6E-FAF7E22BA5F7}" destId="{5F8B68A6-0F57-4A87-9B8E-C4816B24760C}" srcOrd="1" destOrd="0" presId="urn:microsoft.com/office/officeart/2005/8/layout/list1"/>
    <dgm:cxn modelId="{AA441E9A-0E03-4DC0-8167-8B3C7D73A399}" type="presOf" srcId="{A4923709-2D41-4E4B-9879-76C53AAD8C99}" destId="{5F8B68A6-0F57-4A87-9B8E-C4816B24760C}" srcOrd="1" destOrd="0" presId="urn:microsoft.com/office/officeart/2005/8/layout/list1"/>
    <dgm:cxn modelId="{D4AAE1A0-7686-426B-97D3-F574EF18E009}" type="presParOf" srcId="{7A80D5DA-C3A7-4973-83D3-F13F6F773274}" destId="{1C1586D3-12C7-491E-8ED1-7D3A06463C31}" srcOrd="21" destOrd="0" presId="urn:microsoft.com/office/officeart/2005/8/layout/list1"/>
    <dgm:cxn modelId="{D7C50185-6E0B-46AA-AF4E-469E37EB572E}" type="presParOf" srcId="{7A80D5DA-C3A7-4973-83D3-F13F6F773274}" destId="{22CD51A8-18C6-46CC-82E5-8F7840989FC6}" srcOrd="22" destOrd="0" presId="urn:microsoft.com/office/officeart/2005/8/layout/list1"/>
    <dgm:cxn modelId="{F9C5B614-826C-4BB7-B298-A093BBC07A72}" type="presParOf" srcId="{7A80D5DA-C3A7-4973-83D3-F13F6F773274}" destId="{C1922A94-45AE-4CFE-983C-FF0D2B651165}" srcOrd="23" destOrd="0" presId="urn:microsoft.com/office/officeart/2005/8/layout/list1"/>
    <dgm:cxn modelId="{1A28DA6F-3710-4426-8702-BF4FB3E67E5B}" type="presParOf" srcId="{7A80D5DA-C3A7-4973-83D3-F13F6F773274}" destId="{4535A36D-6F4F-4940-8117-3E2C615EA5FF}" srcOrd="24" destOrd="0" presId="urn:microsoft.com/office/officeart/2005/8/layout/list1"/>
    <dgm:cxn modelId="{D37ECC28-2764-46DB-9AD5-8272128CD753}" type="presParOf" srcId="{4535A36D-6F4F-4940-8117-3E2C615EA5FF}" destId="{D36855C7-D29C-48D7-BD96-2290430D41CF}" srcOrd="0" destOrd="0" presId="urn:microsoft.com/office/officeart/2005/8/layout/list1"/>
    <dgm:cxn modelId="{8A0FDDBA-2381-415B-A648-07AF74BD8E41}" type="presOf" srcId="{D60E02B5-905B-4DB0-A580-365E113E4963}" destId="{D36855C7-D29C-48D7-BD96-2290430D41CF}" srcOrd="0" destOrd="0" presId="urn:microsoft.com/office/officeart/2005/8/layout/list1"/>
    <dgm:cxn modelId="{322474F7-0BA7-4347-893C-E15FE4E4353A}" type="presParOf" srcId="{4535A36D-6F4F-4940-8117-3E2C615EA5FF}" destId="{8225EAC3-68AF-4372-9218-900EF777490A}" srcOrd="1" destOrd="0" presId="urn:microsoft.com/office/officeart/2005/8/layout/list1"/>
    <dgm:cxn modelId="{B64A06DE-EBA5-4B3C-BBE9-547228C0E1B1}" type="presOf" srcId="{D60E02B5-905B-4DB0-A580-365E113E4963}" destId="{8225EAC3-68AF-4372-9218-900EF777490A}" srcOrd="1" destOrd="0" presId="urn:microsoft.com/office/officeart/2005/8/layout/list1"/>
    <dgm:cxn modelId="{BBA1FF35-90F3-4B81-B2A8-BC783F0CBC63}" type="presParOf" srcId="{7A80D5DA-C3A7-4973-83D3-F13F6F773274}" destId="{A5107030-32A3-4A35-9605-354EF24BCA00}" srcOrd="25" destOrd="0" presId="urn:microsoft.com/office/officeart/2005/8/layout/list1"/>
    <dgm:cxn modelId="{E98D3716-6327-415C-BB14-8AB7615EADC1}" type="presParOf" srcId="{7A80D5DA-C3A7-4973-83D3-F13F6F773274}" destId="{FFDB714A-C7EF-4511-B03D-11397431776B}" srcOrd="26" destOrd="0" presId="urn:microsoft.com/office/officeart/2005/8/layout/list1"/>
    <dgm:cxn modelId="{282D3DB6-D29F-4E0A-A1FC-9B2A1C19353C}" type="presParOf" srcId="{7A80D5DA-C3A7-4973-83D3-F13F6F773274}" destId="{3CF324AB-9F9A-4938-B32D-C132DD4D23E6}" srcOrd="27" destOrd="0" presId="urn:microsoft.com/office/officeart/2005/8/layout/list1"/>
    <dgm:cxn modelId="{ADF3A286-1EF7-4D39-B180-26CE0BCB4EBD}" type="presParOf" srcId="{7A80D5DA-C3A7-4973-83D3-F13F6F773274}" destId="{5C6390F7-1DE0-486F-8B41-D097165A9479}" srcOrd="28" destOrd="0" presId="urn:microsoft.com/office/officeart/2005/8/layout/list1"/>
    <dgm:cxn modelId="{57BC5BA0-BBBA-44B7-9BE1-4127521BA8A8}" type="presParOf" srcId="{5C6390F7-1DE0-486F-8B41-D097165A9479}" destId="{E16BEAD7-3EFE-4504-9435-E1ED6D9C84F3}" srcOrd="0" destOrd="0" presId="urn:microsoft.com/office/officeart/2005/8/layout/list1"/>
    <dgm:cxn modelId="{C43428A9-4270-49C7-A93D-9AB39378BB45}" type="presOf" srcId="{C0481C12-A976-4106-A744-797ED103CB13}" destId="{E16BEAD7-3EFE-4504-9435-E1ED6D9C84F3}" srcOrd="0" destOrd="0" presId="urn:microsoft.com/office/officeart/2005/8/layout/list1"/>
    <dgm:cxn modelId="{0F44B5AA-2C6B-4CEC-980D-7961BFA9022A}" type="presParOf" srcId="{5C6390F7-1DE0-486F-8B41-D097165A9479}" destId="{953A34B2-C553-4F3D-8DC9-871DAC0D92A3}" srcOrd="1" destOrd="0" presId="urn:microsoft.com/office/officeart/2005/8/layout/list1"/>
    <dgm:cxn modelId="{A9879D7E-EBA3-48CB-B1F8-B197FF374530}" type="presOf" srcId="{C0481C12-A976-4106-A744-797ED103CB13}" destId="{953A34B2-C553-4F3D-8DC9-871DAC0D92A3}" srcOrd="1" destOrd="0" presId="urn:microsoft.com/office/officeart/2005/8/layout/list1"/>
    <dgm:cxn modelId="{6E8606B0-0A48-4CE4-8192-47DFB1EC0104}" type="presParOf" srcId="{7A80D5DA-C3A7-4973-83D3-F13F6F773274}" destId="{26CAB89B-2594-4E32-9A3D-3C6A519E03E6}" srcOrd="29" destOrd="0" presId="urn:microsoft.com/office/officeart/2005/8/layout/list1"/>
    <dgm:cxn modelId="{D225236A-ACD0-4B3E-AC10-7870383199BC}" type="presParOf" srcId="{7A80D5DA-C3A7-4973-83D3-F13F6F773274}" destId="{D536F411-7DAA-45EE-B811-DBB64D064B76}" srcOrd="30" destOrd="0" presId="urn:microsoft.com/office/officeart/2005/8/layout/list1"/>
    <dgm:cxn modelId="{F0DC9371-2476-4A59-B03F-D841E58D5E3F}" type="presParOf" srcId="{7A80D5DA-C3A7-4973-83D3-F13F6F773274}" destId="{37022FF1-E4A4-4CE1-9D04-CFDC2691EA68}" srcOrd="31" destOrd="0" presId="urn:microsoft.com/office/officeart/2005/8/layout/list1"/>
    <dgm:cxn modelId="{B2F51935-35EB-4850-9E1A-1AEA1EF5DDC1}" type="presParOf" srcId="{7A80D5DA-C3A7-4973-83D3-F13F6F773274}" destId="{9D3E2572-03B8-45C2-895E-A3B6F9F1DD20}" srcOrd="32" destOrd="0" presId="urn:microsoft.com/office/officeart/2005/8/layout/list1"/>
    <dgm:cxn modelId="{4A358CDD-44DF-45A1-9558-4C96D82C0EF8}" type="presParOf" srcId="{9D3E2572-03B8-45C2-895E-A3B6F9F1DD20}" destId="{0FBBD900-2BBD-4115-8EA0-833B6ACE0707}" srcOrd="0" destOrd="0" presId="urn:microsoft.com/office/officeart/2005/8/layout/list1"/>
    <dgm:cxn modelId="{4BEFC747-A39F-4BAB-AE92-66B47367FF95}" type="presOf" srcId="{9BA4855B-AC0D-4395-BF13-723D97050948}" destId="{0FBBD900-2BBD-4115-8EA0-833B6ACE0707}" srcOrd="0" destOrd="0" presId="urn:microsoft.com/office/officeart/2005/8/layout/list1"/>
    <dgm:cxn modelId="{E44F5AB7-3449-4505-BFB0-EC4F4C2DE532}" type="presParOf" srcId="{9D3E2572-03B8-45C2-895E-A3B6F9F1DD20}" destId="{413D0A9E-D294-4791-B1FA-A3FCCFBC379E}" srcOrd="1" destOrd="0" presId="urn:microsoft.com/office/officeart/2005/8/layout/list1"/>
    <dgm:cxn modelId="{283FC217-2945-4713-8031-86FBE391F92A}" type="presOf" srcId="{9BA4855B-AC0D-4395-BF13-723D97050948}" destId="{413D0A9E-D294-4791-B1FA-A3FCCFBC379E}" srcOrd="1" destOrd="0" presId="urn:microsoft.com/office/officeart/2005/8/layout/list1"/>
    <dgm:cxn modelId="{8D2F0803-D7B1-4F22-B85B-DF2883B1C578}" type="presParOf" srcId="{7A80D5DA-C3A7-4973-83D3-F13F6F773274}" destId="{88151ABD-8A6E-430E-A8EF-BB50FDBAF039}" srcOrd="33" destOrd="0" presId="urn:microsoft.com/office/officeart/2005/8/layout/list1"/>
    <dgm:cxn modelId="{57D609A9-AC1A-4190-B8D1-20E3D717913B}" type="presParOf" srcId="{7A80D5DA-C3A7-4973-83D3-F13F6F773274}" destId="{504D7383-B88F-4740-8DEB-39933AD73D80}" srcOrd="3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3" minVer="http://schemas.openxmlformats.org/drawingml/2006/main"/>
    </a:ext>
  </dgm:extLst>
</dgm:dataModel>
</file>

<file path=ppt/diagrams/data4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8A8A2324-A094-4F30-B042-FD624B4BFE3B}" type="doc">
      <dgm:prSet loTypeId="urn:microsoft.com/office/officeart/2008/layout/AlternatingPictureCircles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753488F-5E14-43D5-926B-B10A845C666A}" type="parTrans" cxnId="{F425DCD1-3DCE-4308-A8F8-6D4F1B36FFA8}">
      <dgm:prSet/>
      <dgm:spPr/>
      <dgm:t>
        <a:bodyPr/>
        <a:lstStyle/>
        <a:p>
          <a:endParaRPr lang="ru-RU"/>
        </a:p>
      </dgm:t>
    </dgm:pt>
    <dgm:pt modelId="{EAA25139-726D-48F3-B927-EE9EF1CBA91E}">
      <dgm:prSet phldrT="[Текст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Календарь направлен на детей раннего возраста при тесном взаимодействии с родителями</a:t>
          </a:r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250C9D22-E597-4AF8-ADFB-E68012A1716E}" type="sibTrans" cxnId="{F425DCD1-3DCE-4308-A8F8-6D4F1B36FFA8}">
      <dgm:prSet/>
      <dgm:spPr/>
      <dgm:t>
        <a:bodyPr/>
        <a:lstStyle/>
        <a:p>
          <a:endParaRPr lang="ru-RU"/>
        </a:p>
      </dgm:t>
    </dgm:pt>
    <dgm:pt modelId="{2E8FDA26-63AC-4A84-80BC-C797A5ECBEE3}" type="parTrans" cxnId="{942F89FF-7E42-4189-81E2-3253CF4A4462}">
      <dgm:prSet/>
      <dgm:spPr/>
      <dgm:t>
        <a:bodyPr/>
        <a:lstStyle/>
        <a:p>
          <a:endParaRPr lang="ru-RU"/>
        </a:p>
      </dgm:t>
    </dgm:pt>
    <dgm:pt modelId="{8C9F884D-5181-44A7-9193-7354399EF102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Календарь направлен на детей раннего возраста при тесном взаимодействии с специалистами детского сада</a:t>
          </a:r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E2DC3FB2-29BC-42F8-9812-70BB0D9B9FAE}" type="sibTrans" cxnId="{942F89FF-7E42-4189-81E2-3253CF4A4462}">
      <dgm:prSet/>
      <dgm:spPr/>
      <dgm:t>
        <a:bodyPr/>
        <a:lstStyle/>
        <a:p>
          <a:endParaRPr lang="ru-RU"/>
        </a:p>
      </dgm:t>
    </dgm:pt>
    <dgm:pt modelId="{016809FB-89B1-490B-8215-AAE185B417BB}" type="pres">
      <dgm:prSet presAssocID="{8A8A2324-A094-4F30-B042-FD624B4BFE3B}" presName="Name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895BC44F-191D-4BC6-954C-8E899963DEFC}" type="pres">
      <dgm:prSet presAssocID="{EAA25139-726D-48F3-B927-EE9EF1CBA91E}" presName="composite"/>
      <dgm:spPr/>
      <dgm:t>
        <a:bodyPr/>
        <a:lstStyle/>
        <a:p/>
      </dgm:t>
    </dgm:pt>
    <dgm:pt modelId="{3F725965-5506-454B-A656-B316892F09F4}" type="pres">
      <dgm:prSet presAssocID="{EAA25139-726D-48F3-B927-EE9EF1CBA91E}" presName="Accent" presStyleLbl="alignNode1" presStyleCnt="3" custLinFactY="100000" custLinFactNeighborX="10282" custLinFactNeighborY="121798">
        <dgm:presLayoutVars>
          <dgm:chMax val="0"/>
          <dgm:chPref val="0"/>
        </dgm:presLayoutVars>
      </dgm:prSet>
      <dgm:spPr>
        <a:solidFill>
          <a:schemeClr val="accent2">
            <a:lumMod val="20000"/>
            <a:lumOff val="80000"/>
          </a:schemeClr>
        </a:solidFill>
        <a:ln>
          <a:solidFill>
            <a:srgbClr val="7030A0"/>
          </a:solidFill>
        </a:ln>
      </dgm:spPr>
      <dgm:t>
        <a:bodyPr/>
        <a:lstStyle/>
        <a:p/>
      </dgm:t>
    </dgm:pt>
    <dgm:pt modelId="{F9FE3704-0490-443F-B8A1-E2CE1CA2C6FF}" type="pres">
      <dgm:prSet presAssocID="{EAA25139-726D-48F3-B927-EE9EF1CBA91E}" presName="Image" presStyleLbl="bgImgPlace1" presStyleCnt="2" custScaleX="449696" custScaleY="348917" custLinFactX="100000" custLinFactNeighborX="142517" custLinFactNeighborY="-34724">
        <dgm:presLayoutVars>
          <dgm:chMax val="0"/>
          <dgm:chPref val="0"/>
          <dgm:bulletEnabled val="1"/>
        </dgm:presLayoutVars>
      </dgm:prSet>
      <dgm:spPr>
        <a:blipFill rotWithShape="1">
          <a:blip r:embed="rId1"/>
          <a:stretch>
            <a:fillRect/>
          </a:stretch>
        </a:blipFill>
      </dgm:spPr>
      <dgm:t>
        <a:bodyPr/>
        <a:lstStyle/>
        <a:p/>
      </dgm:t>
    </dgm:pt>
    <dgm:pt modelId="{10E1DA7F-6E9B-4CCE-BE1C-25E90373B759}" type="pres">
      <dgm:prSet presAssocID="{EAA25139-726D-48F3-B927-EE9EF1CBA91E}" presName="Parent" presStyleLbl="fgAccFollowNode1" presStyleCnt="2" custScaleX="655803" custScaleY="312315" custLinFactX="-200000" custLinFactNeighborX="-247705" custLinFactNeighborY="-200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6E2A44-CDE7-431E-B1CB-7A7F3BBF1AD0}" type="pres">
      <dgm:prSet presAssocID="{EAA25139-726D-48F3-B927-EE9EF1CBA91E}" presName="Space">
        <dgm:presLayoutVars>
          <dgm:chMax val="0"/>
          <dgm:chPref val="0"/>
        </dgm:presLayoutVars>
      </dgm:prSet>
      <dgm:spPr/>
      <dgm:t>
        <a:bodyPr/>
        <a:lstStyle/>
        <a:p/>
      </dgm:t>
    </dgm:pt>
    <dgm:pt modelId="{3D0E004B-F37F-4846-83F6-C143AE7150B6}" type="pres">
      <dgm:prSet presAssocID="{250C9D22-E597-4AF8-ADFB-E68012A1716E}" presName="ConnectorComposite"/>
      <dgm:spPr/>
      <dgm:t>
        <a:bodyPr/>
        <a:lstStyle/>
        <a:p/>
      </dgm:t>
    </dgm:pt>
    <dgm:pt modelId="{E2F7AB6E-371B-4E93-8F0F-526A95F0E7EB}" type="pres">
      <dgm:prSet presAssocID="{250C9D22-E597-4AF8-ADFB-E68012A1716E}" presName="TopSpacing"/>
      <dgm:spPr/>
      <dgm:t>
        <a:bodyPr/>
        <a:lstStyle/>
        <a:p/>
      </dgm:t>
    </dgm:pt>
    <dgm:pt modelId="{C2955C9F-CDA2-4000-BCCC-B89BC57F0071}" type="pres">
      <dgm:prSet presAssocID="{250C9D22-E597-4AF8-ADFB-E68012A1716E}" presName="Connector" presStyleLbl="alignNode1" presStyleIdx="1" presStyleCnt="3" custLinFactX="-149482" custLinFactY="113530" custLinFactNeighborX="-200000" custLinFactNeighborY="200000"/>
      <dgm:spPr/>
      <dgm:t>
        <a:bodyPr/>
        <a:lstStyle/>
        <a:p/>
      </dgm:t>
    </dgm:pt>
    <dgm:pt modelId="{3E5234E3-9BD7-42F5-8118-45FE54A23A94}" type="pres">
      <dgm:prSet presAssocID="{250C9D22-E597-4AF8-ADFB-E68012A1716E}" presName="BottomSpacing"/>
      <dgm:spPr/>
      <dgm:t>
        <a:bodyPr/>
        <a:lstStyle/>
        <a:p/>
      </dgm:t>
    </dgm:pt>
    <dgm:pt modelId="{82F851A9-23E6-4A0C-862A-023689EE5C46}" type="pres">
      <dgm:prSet presAssocID="{8C9F884D-5181-44A7-9193-7354399EF102}" presName="composite"/>
      <dgm:spPr/>
      <dgm:t>
        <a:bodyPr/>
        <a:lstStyle/>
        <a:p/>
      </dgm:t>
    </dgm:pt>
    <dgm:pt modelId="{5CE06D61-FBC1-4380-98C6-D962CD032E9E}" type="pres">
      <dgm:prSet presAssocID="{8C9F884D-5181-44A7-9193-7354399EF102}" presName="Accent" presStyleLbl="alignNode1" presStyleIdx="2" presStyleCnt="3" custLinFactY="-100000" custLinFactNeighborX="-24296" custLinFactNeighborY="-136800">
        <dgm:presLayoutVars>
          <dgm:chMax val="0"/>
          <dgm:chPref val="0"/>
        </dgm:presLayoutVars>
      </dgm:prSet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/>
      </dgm:t>
    </dgm:pt>
    <dgm:pt modelId="{08B68AD5-4151-42E1-A2F8-CF95367E8A51}" type="pres">
      <dgm:prSet presAssocID="{8C9F884D-5181-44A7-9193-7354399EF102}" presName="Image" presStyleLbl="bgImgPlace1" presStyleIdx="1" presStyleCnt="2" custScaleX="453499" custScaleY="360219" custLinFactX="-100000" custLinFactNeighborX="-157967" custLinFactNeighborY="-10818">
        <dgm:presLayoutVars>
          <dgm:chMax val="0"/>
          <dgm:chPref val="0"/>
          <dgm:bulletEnabled val="1"/>
        </dgm:presLayoutVars>
      </dgm:prSet>
      <dgm:spPr>
        <a:blipFill rotWithShape="1">
          <a:blip r:embed="rId2"/>
          <a:stretch>
            <a:fillRect/>
          </a:stretch>
        </a:blipFill>
      </dgm:spPr>
      <dgm:t>
        <a:bodyPr/>
        <a:lstStyle/>
        <a:p/>
      </dgm:t>
    </dgm:pt>
    <dgm:pt modelId="{7BF0ABB0-4278-4795-840A-C547C37C034C}" type="pres">
      <dgm:prSet presAssocID="{8C9F884D-5181-44A7-9193-7354399EF102}" presName="Parent" presStyleLbl="fgAccFollowNode1" presStyleIdx="1" presStyleCnt="2" custScaleX="644067" custScaleY="320668" custLinFactX="200000" custLinFactNeighborX="228325" custLinFactNeighborY="26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04FCD7-7421-4B1B-A485-471C392EA4B0}" type="pres">
      <dgm:prSet presAssocID="{8C9F884D-5181-44A7-9193-7354399EF102}" presName="Space">
        <dgm:presLayoutVars>
          <dgm:chMax val="0"/>
          <dgm:chPref val="0"/>
        </dgm:presLayoutVars>
      </dgm:prSet>
      <dgm:spPr/>
      <dgm:t>
        <a:bodyPr/>
        <a:lstStyle/>
        <a:p/>
      </dgm:t>
    </dgm:pt>
  </dgm:ptLst>
  <dgm:cxnLst>
    <dgm:cxn modelId="{F425DCD1-3DCE-4308-A8F8-6D4F1B36FFA8}" srcId="{8A8A2324-A094-4F30-B042-FD624B4BFE3B}" destId="{EAA25139-726D-48F3-B927-EE9EF1CBA91E}" srcOrd="0" destOrd="0" parTransId="{C753488F-5E14-43D5-926B-B10A845C666A}" sibTransId="{250C9D22-E597-4AF8-ADFB-E68012A1716E}"/>
    <dgm:cxn modelId="{942F89FF-7E42-4189-81E2-3253CF4A4462}" srcId="{8A8A2324-A094-4F30-B042-FD624B4BFE3B}" destId="{8C9F884D-5181-44A7-9193-7354399EF102}" srcOrd="1" destOrd="0" parTransId="{2E8FDA26-63AC-4A84-80BC-C797A5ECBEE3}" sibTransId="{E2DC3FB2-29BC-42F8-9812-70BB0D9B9FAE}"/>
    <dgm:cxn modelId="{2F6E182D-8816-4106-8E5B-9A03F33D3538}" type="presOf" srcId="{8A8A2324-A094-4F30-B042-FD624B4BFE3B}" destId="{016809FB-89B1-490B-8215-AAE185B417BB}" srcOrd="0" destOrd="0" presId="urn:microsoft.com/office/officeart/2008/layout/AlternatingPictureCircles"/>
    <dgm:cxn modelId="{7F4544F9-B606-4D3E-8264-431114A24E18}" type="presParOf" srcId="{016809FB-89B1-490B-8215-AAE185B417BB}" destId="{895BC44F-191D-4BC6-954C-8E899963DEFC}" srcOrd="0" destOrd="0" presId="urn:microsoft.com/office/officeart/2008/layout/AlternatingPictureCircles"/>
    <dgm:cxn modelId="{B8CC0A5A-5D47-4F85-9F14-495629A9C8C8}" type="presParOf" srcId="{895BC44F-191D-4BC6-954C-8E899963DEFC}" destId="{3F725965-5506-454B-A656-B316892F09F4}" srcOrd="0" destOrd="0" presId="urn:microsoft.com/office/officeart/2008/layout/AlternatingPictureCircles"/>
    <dgm:cxn modelId="{C3869881-7A8B-4234-963A-CA8D0D7FF7A8}" type="presParOf" srcId="{895BC44F-191D-4BC6-954C-8E899963DEFC}" destId="{F9FE3704-0490-443F-B8A1-E2CE1CA2C6FF}" srcOrd="1" destOrd="0" presId="urn:microsoft.com/office/officeart/2008/layout/AlternatingPictureCircles"/>
    <dgm:cxn modelId="{3468CF13-217B-4CD6-B0A1-E0C3C9DC8FA5}" type="presParOf" srcId="{895BC44F-191D-4BC6-954C-8E899963DEFC}" destId="{10E1DA7F-6E9B-4CCE-BE1C-25E90373B759}" srcOrd="2" destOrd="0" presId="urn:microsoft.com/office/officeart/2008/layout/AlternatingPictureCircles"/>
    <dgm:cxn modelId="{B3867D96-D712-4D7D-BEBA-D5E2603C3A3A}" type="presOf" srcId="{EAA25139-726D-48F3-B927-EE9EF1CBA91E}" destId="{10E1DA7F-6E9B-4CCE-BE1C-25E90373B759}" srcOrd="0" destOrd="0" presId="urn:microsoft.com/office/officeart/2008/layout/AlternatingPictureCircles"/>
    <dgm:cxn modelId="{2D5EEBEE-526E-46A0-ABB7-D3727FDB62E6}" type="presParOf" srcId="{895BC44F-191D-4BC6-954C-8E899963DEFC}" destId="{DF6E2A44-CDE7-431E-B1CB-7A7F3BBF1AD0}" srcOrd="3" destOrd="0" presId="urn:microsoft.com/office/officeart/2008/layout/AlternatingPictureCircles"/>
    <dgm:cxn modelId="{25F193F7-3C4D-4D8D-A9BE-BDCD8F746FD6}" type="presParOf" srcId="{016809FB-89B1-490B-8215-AAE185B417BB}" destId="{3D0E004B-F37F-4846-83F6-C143AE7150B6}" srcOrd="1" destOrd="0" presId="urn:microsoft.com/office/officeart/2008/layout/AlternatingPictureCircles"/>
    <dgm:cxn modelId="{1F491A5B-66A5-4507-8C3E-340727E19D1E}" type="presParOf" srcId="{3D0E004B-F37F-4846-83F6-C143AE7150B6}" destId="{E2F7AB6E-371B-4E93-8F0F-526A95F0E7EB}" srcOrd="0" destOrd="0" presId="urn:microsoft.com/office/officeart/2008/layout/AlternatingPictureCircles"/>
    <dgm:cxn modelId="{656AEFE7-FBE2-4300-B78E-E0AE2FCD7DFD}" type="presParOf" srcId="{3D0E004B-F37F-4846-83F6-C143AE7150B6}" destId="{C2955C9F-CDA2-4000-BCCC-B89BC57F0071}" srcOrd="1" destOrd="0" presId="urn:microsoft.com/office/officeart/2008/layout/AlternatingPictureCircles"/>
    <dgm:cxn modelId="{AFCFF7E2-CC50-4F02-82BF-FB128C8B9AC2}" type="presParOf" srcId="{3D0E004B-F37F-4846-83F6-C143AE7150B6}" destId="{3E5234E3-9BD7-42F5-8118-45FE54A23A94}" srcOrd="2" destOrd="0" presId="urn:microsoft.com/office/officeart/2008/layout/AlternatingPictureCircles"/>
    <dgm:cxn modelId="{A0E88B94-4406-4503-9D57-0DAD563B6141}" type="presParOf" srcId="{016809FB-89B1-490B-8215-AAE185B417BB}" destId="{82F851A9-23E6-4A0C-862A-023689EE5C46}" srcOrd="2" destOrd="0" presId="urn:microsoft.com/office/officeart/2008/layout/AlternatingPictureCircles"/>
    <dgm:cxn modelId="{AA333D17-2B16-475B-A1F4-71B21C128DA8}" type="presParOf" srcId="{82F851A9-23E6-4A0C-862A-023689EE5C46}" destId="{5CE06D61-FBC1-4380-98C6-D962CD032E9E}" srcOrd="0" destOrd="0" presId="urn:microsoft.com/office/officeart/2008/layout/AlternatingPictureCircles"/>
    <dgm:cxn modelId="{0047EBE3-759A-4B14-AA4A-BB05094F9548}" type="presParOf" srcId="{82F851A9-23E6-4A0C-862A-023689EE5C46}" destId="{08B68AD5-4151-42E1-A2F8-CF95367E8A51}" srcOrd="1" destOrd="0" presId="urn:microsoft.com/office/officeart/2008/layout/AlternatingPictureCircles"/>
    <dgm:cxn modelId="{036186AB-7658-4C8A-8FC4-4395BB62DF4C}" type="presParOf" srcId="{82F851A9-23E6-4A0C-862A-023689EE5C46}" destId="{7BF0ABB0-4278-4795-840A-C547C37C034C}" srcOrd="2" destOrd="0" presId="urn:microsoft.com/office/officeart/2008/layout/AlternatingPictureCircles"/>
    <dgm:cxn modelId="{EF585E40-16B6-404A-A95C-698DC358D024}" type="presOf" srcId="{8C9F884D-5181-44A7-9193-7354399EF102}" destId="{7BF0ABB0-4278-4795-840A-C547C37C034C}" srcOrd="0" destOrd="0" presId="urn:microsoft.com/office/officeart/2008/layout/AlternatingPictureCircles"/>
    <dgm:cxn modelId="{02CED4E4-096F-44AE-A839-B0CD27E0F3BC}" type="presParOf" srcId="{82F851A9-23E6-4A0C-862A-023689EE5C46}" destId="{9204FCD7-7421-4B1B-A485-471C392EA4B0}" srcOrd="3" destOrd="0" presId="urn:microsoft.com/office/officeart/2008/layout/AlternatingPictureCircles"/>
  </dgm:cxnLst>
  <dgm:bg/>
  <dgm:whole/>
  <dgm:extLst>
    <a:ext uri="http://schemas.microsoft.com/office/drawing/2008/diagram">
      <dsp:dataModelExt xmlns:dsp="http://schemas.microsoft.com/office/drawing/2008/diagram" relId="rId3" minVer="http://schemas.openxmlformats.org/drawingml/2006/main"/>
    </a:ext>
  </dgm:extLst>
</dgm:dataModel>
</file>

<file path=ppt/diagrams/data5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BE78AA73-C680-4251-A745-4F75F1E322A5}" type="doc">
      <dgm:prSet loTypeId="urn:microsoft.com/office/officeart/2005/8/layout/hProcess7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4090E2C-EE31-42EC-AF3D-C3E213C859E0}" type="parTrans" cxnId="{868B7E32-8D51-4503-9B2B-E2D7FB71544E}">
      <dgm:prSet/>
      <dgm:spPr/>
      <dgm:t>
        <a:bodyPr/>
        <a:lstStyle/>
        <a:p>
          <a:endParaRPr lang="ru-RU"/>
        </a:p>
      </dgm:t>
    </dgm:pt>
    <dgm:pt modelId="{4D01B29D-06BF-4A75-BFFC-8A2D1C7D4D20}">
      <dgm:prSet phldrT="[Текст]" phldr="1"/>
      <dgm:spPr/>
      <dgm:t>
        <a:bodyPr/>
        <a:lstStyle/>
        <a:p>
          <a:endParaRPr lang="ru-RU"/>
        </a:p>
      </dgm:t>
    </dgm:pt>
    <dgm:pt modelId="{EEA5C149-2B83-4AB0-8360-A958A0B13E49}" type="parTrans" cxnId="{BA04E684-F887-43DC-B6C1-6336EE949BD3}">
      <dgm:prSet/>
      <dgm:spPr/>
      <dgm:t>
        <a:bodyPr/>
        <a:lstStyle/>
        <a:p>
          <a:endParaRPr lang="ru-RU"/>
        </a:p>
      </dgm:t>
    </dgm:pt>
    <dgm:pt modelId="{5E3A4491-F9F1-4083-BC49-6434CF941C34}">
      <dgm:prSet phldrT="[Текст]"/>
      <dgm:spPr/>
      <dgm:t>
        <a:bodyPr/>
        <a:lstStyle/>
        <a:p>
          <a:pPr algn="ctr"/>
          <a:endParaRPr lang="ru-RU" smtClean="0"/>
        </a:p>
        <a:p>
          <a:pPr algn="ctr"/>
          <a:r>
            <a:rPr lang="ru-RU" smtClean="0"/>
            <a:t>Познавательное развитие детей </a:t>
          </a:r>
          <a:endParaRPr lang="ru-RU"/>
        </a:p>
      </dgm:t>
    </dgm:pt>
    <dgm:pt modelId="{9711207D-92C0-4AE0-9687-CF0B3D820743}" type="sibTrans" cxnId="{BA04E684-F887-43DC-B6C1-6336EE949BD3}">
      <dgm:prSet/>
      <dgm:spPr/>
      <dgm:t>
        <a:bodyPr/>
        <a:lstStyle/>
        <a:p>
          <a:endParaRPr lang="ru-RU"/>
        </a:p>
      </dgm:t>
    </dgm:pt>
    <dgm:pt modelId="{D3BE53DF-74A9-4931-8CD7-16B333335E19}" type="sibTrans" cxnId="{868B7E32-8D51-4503-9B2B-E2D7FB71544E}">
      <dgm:prSet/>
      <dgm:spPr/>
      <dgm:t>
        <a:bodyPr/>
        <a:lstStyle/>
        <a:p>
          <a:endParaRPr lang="ru-RU"/>
        </a:p>
      </dgm:t>
    </dgm:pt>
    <dgm:pt modelId="{EB7B340C-9422-4997-8863-B402F5DFA3A4}" type="parTrans" cxnId="{00777ADE-80DC-4604-8A2D-3E5A4B3E3B8A}">
      <dgm:prSet/>
      <dgm:spPr/>
      <dgm:t>
        <a:bodyPr/>
        <a:lstStyle/>
        <a:p>
          <a:endParaRPr lang="ru-RU"/>
        </a:p>
      </dgm:t>
    </dgm:pt>
    <dgm:pt modelId="{4C587C9C-07AB-40C5-8515-C4CCBF945DCE}">
      <dgm:prSet phldrT="[Текст]" phldr="1"/>
      <dgm:spPr/>
      <dgm:t>
        <a:bodyPr/>
        <a:lstStyle/>
        <a:p>
          <a:endParaRPr lang="ru-RU"/>
        </a:p>
      </dgm:t>
    </dgm:pt>
    <dgm:pt modelId="{9740411A-B5A4-499C-B0FF-DBA29E56222C}" type="parTrans" cxnId="{7FA0B46F-A210-4E74-AB60-AF9EACEBA541}">
      <dgm:prSet/>
      <dgm:spPr/>
      <dgm:t>
        <a:bodyPr/>
        <a:lstStyle/>
        <a:p>
          <a:endParaRPr lang="ru-RU"/>
        </a:p>
      </dgm:t>
    </dgm:pt>
    <dgm:pt modelId="{CFDDFCCE-49CA-4E08-A999-13C64EAA28F0}">
      <dgm:prSet phldrT="[Текст]" custT="1"/>
      <dgm:spPr/>
      <dgm:t>
        <a:bodyPr/>
        <a:lstStyle/>
        <a:p>
          <a:pPr algn="ctr"/>
          <a:endParaRPr lang="ru-RU" sz="2100" smtClean="0"/>
        </a:p>
        <a:p>
          <a:pPr algn="ctr"/>
          <a:r>
            <a:rPr lang="ru-RU" sz="2000" smtClean="0"/>
            <a:t>Эмоциональное развитие детей </a:t>
          </a:r>
          <a:endParaRPr lang="ru-RU" sz="2000"/>
        </a:p>
      </dgm:t>
    </dgm:pt>
    <dgm:pt modelId="{FCB09B16-4169-4734-A4EB-00FC674AC1A7}" type="sibTrans" cxnId="{7FA0B46F-A210-4E74-AB60-AF9EACEBA541}">
      <dgm:prSet/>
      <dgm:spPr/>
      <dgm:t>
        <a:bodyPr/>
        <a:lstStyle/>
        <a:p>
          <a:endParaRPr lang="ru-RU"/>
        </a:p>
      </dgm:t>
    </dgm:pt>
    <dgm:pt modelId="{C0E4A99F-39DC-4784-95E5-3DC305C859DE}" type="sibTrans" cxnId="{00777ADE-80DC-4604-8A2D-3E5A4B3E3B8A}">
      <dgm:prSet/>
      <dgm:spPr/>
      <dgm:t>
        <a:bodyPr/>
        <a:lstStyle/>
        <a:p>
          <a:endParaRPr lang="ru-RU"/>
        </a:p>
      </dgm:t>
    </dgm:pt>
    <dgm:pt modelId="{0A0585BE-CBD3-42F1-8AF8-E370638F95E9}" type="parTrans" cxnId="{6D6E4FD7-3974-4F9C-9B86-E6D31570381C}">
      <dgm:prSet/>
      <dgm:spPr/>
      <dgm:t>
        <a:bodyPr/>
        <a:lstStyle/>
        <a:p>
          <a:endParaRPr lang="ru-RU"/>
        </a:p>
      </dgm:t>
    </dgm:pt>
    <dgm:pt modelId="{6EB54AB0-5FE8-404F-B50B-9455A27C9D49}">
      <dgm:prSet phldrT="[Текст]" phldr="1"/>
      <dgm:spPr/>
      <dgm:t>
        <a:bodyPr/>
        <a:lstStyle/>
        <a:p>
          <a:endParaRPr lang="ru-RU"/>
        </a:p>
      </dgm:t>
    </dgm:pt>
    <dgm:pt modelId="{C5416BE1-78B3-4639-A91E-BFA363E597E7}" type="parTrans" cxnId="{F222F2E3-7A3C-482A-913C-FAA57F35ABE0}">
      <dgm:prSet/>
      <dgm:spPr/>
      <dgm:t>
        <a:bodyPr/>
        <a:lstStyle/>
        <a:p>
          <a:endParaRPr lang="ru-RU"/>
        </a:p>
      </dgm:t>
    </dgm:pt>
    <dgm:pt modelId="{0DBA19ED-DCDC-4158-BF9C-71A3EF6EDC54}">
      <dgm:prSet phldrT="[Текст]"/>
      <dgm:spPr/>
      <dgm:t>
        <a:bodyPr/>
        <a:lstStyle/>
        <a:p>
          <a:pPr algn="ctr"/>
          <a:r>
            <a:rPr lang="ru-RU" smtClean="0"/>
            <a:t>Воспитательно – образовательный процесс ДОО</a:t>
          </a:r>
          <a:endParaRPr lang="ru-RU"/>
        </a:p>
      </dgm:t>
    </dgm:pt>
    <dgm:pt modelId="{D6043189-799B-4BD1-9FE4-53C826B72B06}" type="sibTrans" cxnId="{F222F2E3-7A3C-482A-913C-FAA57F35ABE0}">
      <dgm:prSet/>
      <dgm:spPr/>
      <dgm:t>
        <a:bodyPr/>
        <a:lstStyle/>
        <a:p>
          <a:endParaRPr lang="ru-RU"/>
        </a:p>
      </dgm:t>
    </dgm:pt>
    <dgm:pt modelId="{985B5F8C-D9B4-4DBC-85C8-A14874246555}" type="sibTrans" cxnId="{6D6E4FD7-3974-4F9C-9B86-E6D31570381C}">
      <dgm:prSet/>
      <dgm:spPr/>
      <dgm:t>
        <a:bodyPr/>
        <a:lstStyle/>
        <a:p>
          <a:endParaRPr lang="ru-RU"/>
        </a:p>
      </dgm:t>
    </dgm:pt>
    <dgm:pt modelId="{AA5498F5-D45B-42AA-854C-D00E2A3A4D99}" type="pres">
      <dgm:prSet presAssocID="{BE78AA73-C680-4251-A745-4F75F1E322A5}" presName="Name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0B86DC-A0F5-4FEB-82AE-BE346A2A7218}" type="pres">
      <dgm:prSet presAssocID="{4D01B29D-06BF-4A75-BFFC-8A2D1C7D4D20}" presName="compositeNode">
        <dgm:presLayoutVars>
          <dgm:bulletEnabled val="1"/>
        </dgm:presLayoutVars>
      </dgm:prSet>
      <dgm:spPr/>
      <dgm:t>
        <a:bodyPr/>
        <a:lstStyle/>
        <a:p/>
      </dgm:t>
    </dgm:pt>
    <dgm:pt modelId="{34D642C5-DBDA-4087-9329-698649117900}" type="pres">
      <dgm:prSet presAssocID="{4D01B29D-06BF-4A75-BFFC-8A2D1C7D4D20}" presName="bgRect" presStyleLbl="node1" presStyleCnt="3"/>
      <dgm:spPr/>
      <dgm:t>
        <a:bodyPr/>
        <a:lstStyle/>
        <a:p>
          <a:endParaRPr lang="ru-RU"/>
        </a:p>
      </dgm:t>
    </dgm:pt>
    <dgm:pt modelId="{3F391141-0046-4EA4-B4C1-E06DD0BC9947}" type="pres">
      <dgm:prSet presAssocID="{4D01B29D-06BF-4A75-BFFC-8A2D1C7D4D20}" presName="parentNode" presStyleLbl="node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3E241A-D23A-46E7-9D83-7BC65AD5110A}" type="pres">
      <dgm:prSet presAssocID="{4D01B29D-06BF-4A75-BFFC-8A2D1C7D4D20}" presName="childNode" presStyleLbl="node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237976-6BDE-46ED-9BB9-6B2EF3894405}" type="pres">
      <dgm:prSet presAssocID="{D3BE53DF-74A9-4931-8CD7-16B333335E19}" presName="hSp"/>
      <dgm:spPr/>
      <dgm:t>
        <a:bodyPr/>
        <a:lstStyle/>
        <a:p/>
      </dgm:t>
    </dgm:pt>
    <dgm:pt modelId="{77A0D82E-2E75-4750-A7C0-0371473AA2CA}" type="pres">
      <dgm:prSet presAssocID="{D3BE53DF-74A9-4931-8CD7-16B333335E19}" presName="vProcSp"/>
      <dgm:spPr/>
      <dgm:t>
        <a:bodyPr/>
        <a:lstStyle/>
        <a:p/>
      </dgm:t>
    </dgm:pt>
    <dgm:pt modelId="{6512627E-24D3-4745-AAB3-C12AC6E5AC17}" type="pres">
      <dgm:prSet presAssocID="{D3BE53DF-74A9-4931-8CD7-16B333335E19}" presName="vSp1"/>
      <dgm:spPr/>
      <dgm:t>
        <a:bodyPr/>
        <a:lstStyle/>
        <a:p/>
      </dgm:t>
    </dgm:pt>
    <dgm:pt modelId="{65C5DBA5-E6CF-4B29-A831-FB9AE958BE31}" type="pres">
      <dgm:prSet presAssocID="{D3BE53DF-74A9-4931-8CD7-16B333335E19}" presName="simulatedConn" presStyleLbl="solidFgAcc1" presStyleCnt="2"/>
      <dgm:spPr/>
      <dgm:t>
        <a:bodyPr/>
        <a:lstStyle/>
        <a:p/>
      </dgm:t>
    </dgm:pt>
    <dgm:pt modelId="{1C45B16C-69F3-41C8-9C6B-6CCB9F778295}" type="pres">
      <dgm:prSet presAssocID="{D3BE53DF-74A9-4931-8CD7-16B333335E19}" presName="vSp2"/>
      <dgm:spPr/>
      <dgm:t>
        <a:bodyPr/>
        <a:lstStyle/>
        <a:p/>
      </dgm:t>
    </dgm:pt>
    <dgm:pt modelId="{1952D17A-BA70-4230-959A-F7A20C451C93}" type="pres">
      <dgm:prSet presAssocID="{D3BE53DF-74A9-4931-8CD7-16B333335E19}" presName="sibTrans"/>
      <dgm:spPr/>
      <dgm:t>
        <a:bodyPr/>
        <a:lstStyle/>
        <a:p/>
      </dgm:t>
    </dgm:pt>
    <dgm:pt modelId="{8C3B0021-11A5-4861-832F-12BC94F8ED88}" type="pres">
      <dgm:prSet presAssocID="{4C587C9C-07AB-40C5-8515-C4CCBF945DCE}" presName="compositeNode">
        <dgm:presLayoutVars>
          <dgm:bulletEnabled val="1"/>
        </dgm:presLayoutVars>
      </dgm:prSet>
      <dgm:spPr/>
      <dgm:t>
        <a:bodyPr/>
        <a:lstStyle/>
        <a:p/>
      </dgm:t>
    </dgm:pt>
    <dgm:pt modelId="{633CF5C8-90B6-47C5-B5F7-8315FB2CB748}" type="pres">
      <dgm:prSet presAssocID="{4C587C9C-07AB-40C5-8515-C4CCBF945DCE}" presName="bgRect" presStyleLbl="node1" presStyleIdx="1" presStyleCnt="3"/>
      <dgm:spPr/>
      <dgm:t>
        <a:bodyPr/>
        <a:lstStyle/>
        <a:p>
          <a:endParaRPr lang="ru-RU"/>
        </a:p>
      </dgm:t>
    </dgm:pt>
    <dgm:pt modelId="{D276E9EB-0ACC-4F10-83B2-332579A119B8}" type="pres">
      <dgm:prSet presAssocID="{4C587C9C-07AB-40C5-8515-C4CCBF945DCE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EA77FB-61E6-4DDF-85CD-F61CB10B4BFA}" type="pres">
      <dgm:prSet presAssocID="{4C587C9C-07AB-40C5-8515-C4CCBF945DCE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3186CC-BF1F-4BE5-B31C-D6ACD42B6D38}" type="pres">
      <dgm:prSet presAssocID="{C0E4A99F-39DC-4784-95E5-3DC305C859DE}" presName="hSp"/>
      <dgm:spPr/>
      <dgm:t>
        <a:bodyPr/>
        <a:lstStyle/>
        <a:p/>
      </dgm:t>
    </dgm:pt>
    <dgm:pt modelId="{86D27E90-F890-486B-ADC1-359F7156B4D6}" type="pres">
      <dgm:prSet presAssocID="{C0E4A99F-39DC-4784-95E5-3DC305C859DE}" presName="vProcSp"/>
      <dgm:spPr/>
      <dgm:t>
        <a:bodyPr/>
        <a:lstStyle/>
        <a:p/>
      </dgm:t>
    </dgm:pt>
    <dgm:pt modelId="{5265194E-53E0-4100-8AD3-9869891F6FC2}" type="pres">
      <dgm:prSet presAssocID="{C0E4A99F-39DC-4784-95E5-3DC305C859DE}" presName="vSp1"/>
      <dgm:spPr/>
      <dgm:t>
        <a:bodyPr/>
        <a:lstStyle/>
        <a:p/>
      </dgm:t>
    </dgm:pt>
    <dgm:pt modelId="{2373DC6C-0448-4B8D-A4C9-E2113A85AF2A}" type="pres">
      <dgm:prSet presAssocID="{C0E4A99F-39DC-4784-95E5-3DC305C859DE}" presName="simulatedConn" presStyleLbl="solidFgAcc1" presStyleIdx="1" presStyleCnt="2"/>
      <dgm:spPr/>
      <dgm:t>
        <a:bodyPr/>
        <a:lstStyle/>
        <a:p/>
      </dgm:t>
    </dgm:pt>
    <dgm:pt modelId="{B7EB351A-7436-48AB-90A3-1E7923CF6861}" type="pres">
      <dgm:prSet presAssocID="{C0E4A99F-39DC-4784-95E5-3DC305C859DE}" presName="vSp2"/>
      <dgm:spPr/>
      <dgm:t>
        <a:bodyPr/>
        <a:lstStyle/>
        <a:p/>
      </dgm:t>
    </dgm:pt>
    <dgm:pt modelId="{2F484F19-567F-4106-BC51-881968D63BA5}" type="pres">
      <dgm:prSet presAssocID="{C0E4A99F-39DC-4784-95E5-3DC305C859DE}" presName="sibTrans"/>
      <dgm:spPr/>
      <dgm:t>
        <a:bodyPr/>
        <a:lstStyle/>
        <a:p/>
      </dgm:t>
    </dgm:pt>
    <dgm:pt modelId="{FCC293D0-65DD-4B5B-9A31-C226DDC46338}" type="pres">
      <dgm:prSet presAssocID="{6EB54AB0-5FE8-404F-B50B-9455A27C9D49}" presName="compositeNode">
        <dgm:presLayoutVars>
          <dgm:bulletEnabled val="1"/>
        </dgm:presLayoutVars>
      </dgm:prSet>
      <dgm:spPr/>
      <dgm:t>
        <a:bodyPr/>
        <a:lstStyle/>
        <a:p/>
      </dgm:t>
    </dgm:pt>
    <dgm:pt modelId="{F7036AC8-AE18-4E8C-B44E-B30A379907C0}" type="pres">
      <dgm:prSet presAssocID="{6EB54AB0-5FE8-404F-B50B-9455A27C9D49}" presName="bgRect" presStyleLbl="node1" presStyleIdx="2" presStyleCnt="3" custLinFactNeighborX="1915"/>
      <dgm:spPr/>
      <dgm:t>
        <a:bodyPr/>
        <a:lstStyle/>
        <a:p>
          <a:endParaRPr lang="ru-RU"/>
        </a:p>
      </dgm:t>
    </dgm:pt>
    <dgm:pt modelId="{E5384A03-A972-40B2-B4D8-F21F31CAC541}" type="pres">
      <dgm:prSet presAssocID="{6EB54AB0-5FE8-404F-B50B-9455A27C9D49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81436E-6827-4867-876E-0B5FB19FD347}" type="pres">
      <dgm:prSet presAssocID="{6EB54AB0-5FE8-404F-B50B-9455A27C9D49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8B7E32-8D51-4503-9B2B-E2D7FB71544E}" srcId="{BE78AA73-C680-4251-A745-4F75F1E322A5}" destId="{4D01B29D-06BF-4A75-BFFC-8A2D1C7D4D20}" srcOrd="0" destOrd="0" parTransId="{74090E2C-EE31-42EC-AF3D-C3E213C859E0}" sibTransId="{D3BE53DF-74A9-4931-8CD7-16B333335E19}"/>
    <dgm:cxn modelId="{BA04E684-F887-43DC-B6C1-6336EE949BD3}" srcId="{4D01B29D-06BF-4A75-BFFC-8A2D1C7D4D20}" destId="{5E3A4491-F9F1-4083-BC49-6434CF941C34}" srcOrd="0" destOrd="0" parTransId="{EEA5C149-2B83-4AB0-8360-A958A0B13E49}" sibTransId="{9711207D-92C0-4AE0-9687-CF0B3D820743}"/>
    <dgm:cxn modelId="{00777ADE-80DC-4604-8A2D-3E5A4B3E3B8A}" srcId="{BE78AA73-C680-4251-A745-4F75F1E322A5}" destId="{4C587C9C-07AB-40C5-8515-C4CCBF945DCE}" srcOrd="1" destOrd="0" parTransId="{EB7B340C-9422-4997-8863-B402F5DFA3A4}" sibTransId="{C0E4A99F-39DC-4784-95E5-3DC305C859DE}"/>
    <dgm:cxn modelId="{7FA0B46F-A210-4E74-AB60-AF9EACEBA541}" srcId="{4C587C9C-07AB-40C5-8515-C4CCBF945DCE}" destId="{CFDDFCCE-49CA-4E08-A999-13C64EAA28F0}" srcOrd="0" destOrd="0" parTransId="{9740411A-B5A4-499C-B0FF-DBA29E56222C}" sibTransId="{FCB09B16-4169-4734-A4EB-00FC674AC1A7}"/>
    <dgm:cxn modelId="{6D6E4FD7-3974-4F9C-9B86-E6D31570381C}" srcId="{BE78AA73-C680-4251-A745-4F75F1E322A5}" destId="{6EB54AB0-5FE8-404F-B50B-9455A27C9D49}" srcOrd="2" destOrd="0" parTransId="{0A0585BE-CBD3-42F1-8AF8-E370638F95E9}" sibTransId="{985B5F8C-D9B4-4DBC-85C8-A14874246555}"/>
    <dgm:cxn modelId="{F222F2E3-7A3C-482A-913C-FAA57F35ABE0}" srcId="{6EB54AB0-5FE8-404F-B50B-9455A27C9D49}" destId="{0DBA19ED-DCDC-4158-BF9C-71A3EF6EDC54}" srcOrd="0" destOrd="0" parTransId="{C5416BE1-78B3-4639-A91E-BFA363E597E7}" sibTransId="{D6043189-799B-4BD1-9FE4-53C826B72B06}"/>
    <dgm:cxn modelId="{25F2A3EC-5FAF-49C9-819E-E961658E9B81}" type="presOf" srcId="{BE78AA73-C680-4251-A745-4F75F1E322A5}" destId="{AA5498F5-D45B-42AA-854C-D00E2A3A4D99}" srcOrd="0" destOrd="0" presId="urn:microsoft.com/office/officeart/2005/8/layout/hProcess7"/>
    <dgm:cxn modelId="{5A706D47-5B5D-40D0-A8DC-1097672F844A}" type="presParOf" srcId="{AA5498F5-D45B-42AA-854C-D00E2A3A4D99}" destId="{BA0B86DC-A0F5-4FEB-82AE-BE346A2A7218}" srcOrd="0" destOrd="0" presId="urn:microsoft.com/office/officeart/2005/8/layout/hProcess7"/>
    <dgm:cxn modelId="{ADF85BE9-0096-4D24-82A3-8A311CE48F61}" type="presParOf" srcId="{BA0B86DC-A0F5-4FEB-82AE-BE346A2A7218}" destId="{34D642C5-DBDA-4087-9329-698649117900}" srcOrd="0" destOrd="0" presId="urn:microsoft.com/office/officeart/2005/8/layout/hProcess7"/>
    <dgm:cxn modelId="{7CC05D73-ED87-4AE9-83E4-C96B77F87BAB}" type="presOf" srcId="{4D01B29D-06BF-4A75-BFFC-8A2D1C7D4D20}" destId="{34D642C5-DBDA-4087-9329-698649117900}" srcOrd="0" destOrd="0" presId="urn:microsoft.com/office/officeart/2005/8/layout/hProcess7"/>
    <dgm:cxn modelId="{CE1D1B78-6FEC-44AC-895F-F0EF9002D0C1}" type="presParOf" srcId="{BA0B86DC-A0F5-4FEB-82AE-BE346A2A7218}" destId="{3F391141-0046-4EA4-B4C1-E06DD0BC9947}" srcOrd="1" destOrd="0" presId="urn:microsoft.com/office/officeart/2005/8/layout/hProcess7"/>
    <dgm:cxn modelId="{5734B80C-037A-4EE2-B604-5DA18F3EA01A}" type="presOf" srcId="{4D01B29D-06BF-4A75-BFFC-8A2D1C7D4D20}" destId="{3F391141-0046-4EA4-B4C1-E06DD0BC9947}" srcOrd="1" destOrd="0" presId="urn:microsoft.com/office/officeart/2005/8/layout/hProcess7"/>
    <dgm:cxn modelId="{274551E4-6AB9-45CF-920A-FA44C9A37ECA}" type="presParOf" srcId="{BA0B86DC-A0F5-4FEB-82AE-BE346A2A7218}" destId="{543E241A-D23A-46E7-9D83-7BC65AD5110A}" srcOrd="2" destOrd="0" presId="urn:microsoft.com/office/officeart/2005/8/layout/hProcess7"/>
    <dgm:cxn modelId="{AAF60156-191A-4DCE-8171-296EAA2BC30D}" type="presOf" srcId="{5E3A4491-F9F1-4083-BC49-6434CF941C34}" destId="{543E241A-D23A-46E7-9D83-7BC65AD5110A}" srcOrd="0" destOrd="0" presId="urn:microsoft.com/office/officeart/2005/8/layout/hProcess7"/>
    <dgm:cxn modelId="{4321E957-9C9F-4513-BC32-D4FB0A6FFB0C}" type="presParOf" srcId="{AA5498F5-D45B-42AA-854C-D00E2A3A4D99}" destId="{68237976-6BDE-46ED-9BB9-6B2EF3894405}" srcOrd="1" destOrd="0" presId="urn:microsoft.com/office/officeart/2005/8/layout/hProcess7"/>
    <dgm:cxn modelId="{4206F098-002E-4553-AE64-5D5B1026D786}" type="presParOf" srcId="{AA5498F5-D45B-42AA-854C-D00E2A3A4D99}" destId="{77A0D82E-2E75-4750-A7C0-0371473AA2CA}" srcOrd="2" destOrd="0" presId="urn:microsoft.com/office/officeart/2005/8/layout/hProcess7"/>
    <dgm:cxn modelId="{D53EAC6F-838F-40AE-8B9D-3BC821F4D99C}" type="presParOf" srcId="{77A0D82E-2E75-4750-A7C0-0371473AA2CA}" destId="{6512627E-24D3-4745-AAB3-C12AC6E5AC17}" srcOrd="0" destOrd="0" presId="urn:microsoft.com/office/officeart/2005/8/layout/hProcess7"/>
    <dgm:cxn modelId="{63682AD9-8D07-439D-9C50-704409BBA464}" type="presParOf" srcId="{77A0D82E-2E75-4750-A7C0-0371473AA2CA}" destId="{65C5DBA5-E6CF-4B29-A831-FB9AE958BE31}" srcOrd="1" destOrd="0" presId="urn:microsoft.com/office/officeart/2005/8/layout/hProcess7"/>
    <dgm:cxn modelId="{B8DFDFE1-1252-4411-9399-1C2CF8E1D8B1}" type="presParOf" srcId="{77A0D82E-2E75-4750-A7C0-0371473AA2CA}" destId="{1C45B16C-69F3-41C8-9C6B-6CCB9F778295}" srcOrd="2" destOrd="0" presId="urn:microsoft.com/office/officeart/2005/8/layout/hProcess7"/>
    <dgm:cxn modelId="{DFDB819A-40D6-4CE4-A40B-5C84091A77E8}" type="presParOf" srcId="{AA5498F5-D45B-42AA-854C-D00E2A3A4D99}" destId="{1952D17A-BA70-4230-959A-F7A20C451C93}" srcOrd="3" destOrd="0" presId="urn:microsoft.com/office/officeart/2005/8/layout/hProcess7"/>
    <dgm:cxn modelId="{87367352-1F5C-4977-A512-A5692F97AB85}" type="presParOf" srcId="{AA5498F5-D45B-42AA-854C-D00E2A3A4D99}" destId="{8C3B0021-11A5-4861-832F-12BC94F8ED88}" srcOrd="4" destOrd="0" presId="urn:microsoft.com/office/officeart/2005/8/layout/hProcess7"/>
    <dgm:cxn modelId="{24DB00A5-4349-420D-9B5E-2977119FFF79}" type="presParOf" srcId="{8C3B0021-11A5-4861-832F-12BC94F8ED88}" destId="{633CF5C8-90B6-47C5-B5F7-8315FB2CB748}" srcOrd="0" destOrd="0" presId="urn:microsoft.com/office/officeart/2005/8/layout/hProcess7"/>
    <dgm:cxn modelId="{6ABCE28A-F9AF-4BBC-A12C-6658132E6E90}" type="presOf" srcId="{4C587C9C-07AB-40C5-8515-C4CCBF945DCE}" destId="{633CF5C8-90B6-47C5-B5F7-8315FB2CB748}" srcOrd="0" destOrd="0" presId="urn:microsoft.com/office/officeart/2005/8/layout/hProcess7"/>
    <dgm:cxn modelId="{A2C8294E-1983-4DA0-8E69-0978CC7B3071}" type="presParOf" srcId="{8C3B0021-11A5-4861-832F-12BC94F8ED88}" destId="{D276E9EB-0ACC-4F10-83B2-332579A119B8}" srcOrd="1" destOrd="0" presId="urn:microsoft.com/office/officeart/2005/8/layout/hProcess7"/>
    <dgm:cxn modelId="{4A034C6F-803A-46E3-8367-356911716CA8}" type="presOf" srcId="{4C587C9C-07AB-40C5-8515-C4CCBF945DCE}" destId="{D276E9EB-0ACC-4F10-83B2-332579A119B8}" srcOrd="1" destOrd="0" presId="urn:microsoft.com/office/officeart/2005/8/layout/hProcess7"/>
    <dgm:cxn modelId="{7BF15D2A-01CA-4B03-8508-C249C88525A7}" type="presParOf" srcId="{8C3B0021-11A5-4861-832F-12BC94F8ED88}" destId="{9CEA77FB-61E6-4DDF-85CD-F61CB10B4BFA}" srcOrd="2" destOrd="0" presId="urn:microsoft.com/office/officeart/2005/8/layout/hProcess7"/>
    <dgm:cxn modelId="{0807536B-D5DC-4307-AC16-298C32807CBB}" type="presOf" srcId="{CFDDFCCE-49CA-4E08-A999-13C64EAA28F0}" destId="{9CEA77FB-61E6-4DDF-85CD-F61CB10B4BFA}" srcOrd="0" destOrd="0" presId="urn:microsoft.com/office/officeart/2005/8/layout/hProcess7"/>
    <dgm:cxn modelId="{7A2657CE-B778-45FF-8F26-96DA82980CBE}" type="presParOf" srcId="{AA5498F5-D45B-42AA-854C-D00E2A3A4D99}" destId="{9C3186CC-BF1F-4BE5-B31C-D6ACD42B6D38}" srcOrd="5" destOrd="0" presId="urn:microsoft.com/office/officeart/2005/8/layout/hProcess7"/>
    <dgm:cxn modelId="{8B403699-0693-4BAE-A656-EDA88D4A5504}" type="presParOf" srcId="{AA5498F5-D45B-42AA-854C-D00E2A3A4D99}" destId="{86D27E90-F890-486B-ADC1-359F7156B4D6}" srcOrd="6" destOrd="0" presId="urn:microsoft.com/office/officeart/2005/8/layout/hProcess7"/>
    <dgm:cxn modelId="{7D219545-086D-4A19-9AD7-A7F8E2D35D18}" type="presParOf" srcId="{86D27E90-F890-486B-ADC1-359F7156B4D6}" destId="{5265194E-53E0-4100-8AD3-9869891F6FC2}" srcOrd="0" destOrd="0" presId="urn:microsoft.com/office/officeart/2005/8/layout/hProcess7"/>
    <dgm:cxn modelId="{9E6D05F2-79DA-463A-97AA-53AA8DDD21E8}" type="presParOf" srcId="{86D27E90-F890-486B-ADC1-359F7156B4D6}" destId="{2373DC6C-0448-4B8D-A4C9-E2113A85AF2A}" srcOrd="1" destOrd="0" presId="urn:microsoft.com/office/officeart/2005/8/layout/hProcess7"/>
    <dgm:cxn modelId="{6CD17A44-9CF3-42A9-A294-8FD9B28A2D87}" type="presParOf" srcId="{86D27E90-F890-486B-ADC1-359F7156B4D6}" destId="{B7EB351A-7436-48AB-90A3-1E7923CF6861}" srcOrd="2" destOrd="0" presId="urn:microsoft.com/office/officeart/2005/8/layout/hProcess7"/>
    <dgm:cxn modelId="{58E102FE-B6DE-4C94-8772-DCA59035C36A}" type="presParOf" srcId="{AA5498F5-D45B-42AA-854C-D00E2A3A4D99}" destId="{2F484F19-567F-4106-BC51-881968D63BA5}" srcOrd="7" destOrd="0" presId="urn:microsoft.com/office/officeart/2005/8/layout/hProcess7"/>
    <dgm:cxn modelId="{8B85D5AD-ECE0-4833-A90D-143287750194}" type="presParOf" srcId="{AA5498F5-D45B-42AA-854C-D00E2A3A4D99}" destId="{FCC293D0-65DD-4B5B-9A31-C226DDC46338}" srcOrd="8" destOrd="0" presId="urn:microsoft.com/office/officeart/2005/8/layout/hProcess7"/>
    <dgm:cxn modelId="{D1A05FEA-147C-48FF-A58E-0D6353384E9E}" type="presParOf" srcId="{FCC293D0-65DD-4B5B-9A31-C226DDC46338}" destId="{F7036AC8-AE18-4E8C-B44E-B30A379907C0}" srcOrd="0" destOrd="0" presId="urn:microsoft.com/office/officeart/2005/8/layout/hProcess7"/>
    <dgm:cxn modelId="{0837BFFF-D999-4F81-A748-C51DE34CE6B0}" type="presOf" srcId="{6EB54AB0-5FE8-404F-B50B-9455A27C9D49}" destId="{F7036AC8-AE18-4E8C-B44E-B30A379907C0}" srcOrd="0" destOrd="0" presId="urn:microsoft.com/office/officeart/2005/8/layout/hProcess7"/>
    <dgm:cxn modelId="{7EDC7B76-CA63-4CC4-9837-C0D04874FEDF}" type="presParOf" srcId="{FCC293D0-65DD-4B5B-9A31-C226DDC46338}" destId="{E5384A03-A972-40B2-B4D8-F21F31CAC541}" srcOrd="1" destOrd="0" presId="urn:microsoft.com/office/officeart/2005/8/layout/hProcess7"/>
    <dgm:cxn modelId="{10C6F778-03AF-4B9A-BE8F-12CDE9B6E0AC}" type="presOf" srcId="{6EB54AB0-5FE8-404F-B50B-9455A27C9D49}" destId="{E5384A03-A972-40B2-B4D8-F21F31CAC541}" srcOrd="1" destOrd="0" presId="urn:microsoft.com/office/officeart/2005/8/layout/hProcess7"/>
    <dgm:cxn modelId="{03BDDC10-3FD0-4084-9479-C56A10A72BDC}" type="presParOf" srcId="{FCC293D0-65DD-4B5B-9A31-C226DDC46338}" destId="{7581436E-6827-4867-876E-0B5FB19FD347}" srcOrd="2" destOrd="0" presId="urn:microsoft.com/office/officeart/2005/8/layout/hProcess7"/>
    <dgm:cxn modelId="{668A3D2E-38F0-4E0A-85B4-BB27C25753CC}" type="presOf" srcId="{0DBA19ED-DCDC-4158-BF9C-71A3EF6EDC54}" destId="{7581436E-6827-4867-876E-0B5FB19FD347}" srcOrd="0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3" minVer="http://schemas.openxmlformats.org/drawingml/2006/main"/>
    </a:ext>
  </dgm:extLst>
</dgm:dataModel>
</file>

<file path=ppt/diagrams/drawing1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30" name=""/>
      <dsp:cNvGrpSpPr/>
    </dsp:nvGrpSpPr>
    <dsp:grpSpPr/>
    <dsp:sp modelId="{59512447-4B92-4E2C-BC5C-AB6C0F14EAE2}">
      <dsp:nvSpPr>
        <dsp:cNvPr id="31" name=""/>
        <dsp:cNvSpPr/>
      </dsp:nvSpPr>
      <dsp:spPr>
        <a:xfrm>
          <a:off x="4687" y="621569"/>
          <a:ext cx="2370665" cy="361550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C18EF4C8-469C-48CB-BA58-087789B1B7A0}">
      <dsp:nvSpPr>
        <dsp:cNvPr id="32" name=""/>
        <dsp:cNvSpPr/>
      </dsp:nvSpPr>
      <dsp:spPr>
        <a:xfrm>
          <a:off x="69795" y="3265544"/>
          <a:ext cx="2240450" cy="71915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590" tIns="0" rIns="49530" bIns="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900" kern="1200"/>
        </a:p>
      </dsp:txBody>
      <dsp:txXfrm>
        <a:off x="69795" y="3265544"/>
        <a:ext cx="1577781" cy="719153"/>
      </dsp:txXfrm>
    </dsp:sp>
    <dsp:sp modelId="{70C8EA0C-639E-48F0-AB97-AED63A70BA99}">
      <dsp:nvSpPr>
        <dsp:cNvPr id="33" name=""/>
        <dsp:cNvSpPr/>
      </dsp:nvSpPr>
      <dsp:spPr>
        <a:xfrm>
          <a:off x="1276626" y="3295936"/>
          <a:ext cx="2034183" cy="2061621"/>
        </a:xfrm>
        <a:prstGeom prst="ellipse">
          <a:avLst/>
        </a:prstGeom>
        <a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l="-25000" r="-25000"/>
          </a:stretch>
        </a:blip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93A7D1ED-EA86-41DB-9D1A-46A672DBAB62}">
      <dsp:nvSpPr>
        <dsp:cNvPr id="34" name=""/>
        <dsp:cNvSpPr/>
      </dsp:nvSpPr>
      <dsp:spPr>
        <a:xfrm>
          <a:off x="3297122" y="304292"/>
          <a:ext cx="1933239" cy="167244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95250" rIns="31750" bIns="31750" numCol="1" spcCol="1270" anchor="t" anchorCtr="0">
          <a:noAutofit/>
        </a:bodyPr>
        <a:lstStyle/>
        <a:p>
          <a:pPr marL="228600" lvl="1" indent="-228600" algn="ctr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500" b="1" kern="1200">
            <a:latin typeface="Times New Roman" pitchFamily="18" charset="0"/>
            <a:cs typeface="Times New Roman" pitchFamily="18" charset="0"/>
          </a:endParaRPr>
        </a:p>
        <a:p>
          <a:pPr marL="228600" lvl="1" indent="-228600" algn="ctr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b="1" kern="1200" smtClean="0">
              <a:latin typeface="Times New Roman" pitchFamily="18" charset="0"/>
              <a:cs typeface="Times New Roman" pitchFamily="18" charset="0"/>
            </a:rPr>
            <a:t>Что такое адаптация</a:t>
          </a:r>
          <a:endParaRPr lang="ru-RU" sz="2500" b="1" kern="1200">
            <a:latin typeface="Times New Roman" pitchFamily="18" charset="0"/>
            <a:cs typeface="Times New Roman" pitchFamily="18" charset="0"/>
          </a:endParaRPr>
        </a:p>
      </dsp:txBody>
      <dsp:txXfrm>
        <a:off x="3336309" y="343479"/>
        <a:ext cx="1854865" cy="1633261"/>
      </dsp:txXfrm>
    </dsp:sp>
    <dsp:sp modelId="{19276226-DDFC-4634-AA83-A302FC993DB1}">
      <dsp:nvSpPr>
        <dsp:cNvPr id="35" name=""/>
        <dsp:cNvSpPr/>
      </dsp:nvSpPr>
      <dsp:spPr>
        <a:xfrm>
          <a:off x="3123801" y="1916453"/>
          <a:ext cx="2240450" cy="719153"/>
        </a:xfrm>
        <a:prstGeom prst="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590" tIns="0" rIns="49530" bIns="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900" kern="1200"/>
        </a:p>
      </dsp:txBody>
      <dsp:txXfrm>
        <a:off x="3123801" y="1916453"/>
        <a:ext cx="1577781" cy="719153"/>
      </dsp:txXfrm>
    </dsp:sp>
    <dsp:sp modelId="{FC6F89A3-9773-46F0-8FC8-63D093C8A709}">
      <dsp:nvSpPr>
        <dsp:cNvPr id="36" name=""/>
        <dsp:cNvSpPr/>
      </dsp:nvSpPr>
      <dsp:spPr>
        <a:xfrm>
          <a:off x="0" y="2384025"/>
          <a:ext cx="45716" cy="82007"/>
        </a:xfrm>
        <a:prstGeom prst="ellipse">
          <a:avLst/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7"/>
              <a:satOff val="-6896"/>
              <a:lumOff val="-5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DB2E632F-A303-412B-AF7A-001B6552B8CF}">
      <dsp:nvSpPr>
        <dsp:cNvPr id="37" name=""/>
        <dsp:cNvSpPr/>
      </dsp:nvSpPr>
      <dsp:spPr>
        <a:xfrm>
          <a:off x="5744053" y="642614"/>
          <a:ext cx="2274012" cy="329557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08DEC314-F883-4221-9F32-581F945048DA}">
      <dsp:nvSpPr>
        <dsp:cNvPr id="38" name=""/>
        <dsp:cNvSpPr/>
      </dsp:nvSpPr>
      <dsp:spPr>
        <a:xfrm>
          <a:off x="5765898" y="3185798"/>
          <a:ext cx="2240450" cy="719153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590" tIns="0" rIns="49530" bIns="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900" kern="1200"/>
        </a:p>
      </dsp:txBody>
      <dsp:txXfrm>
        <a:off x="5765898" y="3185798"/>
        <a:ext cx="1577781" cy="719153"/>
      </dsp:txXfrm>
    </dsp:sp>
    <dsp:sp modelId="{30AB27FE-C10D-4E5B-AEF5-53BCAB839A59}">
      <dsp:nvSpPr>
        <dsp:cNvPr id="39" name=""/>
        <dsp:cNvSpPr/>
      </dsp:nvSpPr>
      <dsp:spPr>
        <a:xfrm>
          <a:off x="6726730" y="3178065"/>
          <a:ext cx="2154190" cy="2060680"/>
        </a:xfrm>
        <a:prstGeom prst="ellipse">
          <a:avLst/>
        </a:prstGeom>
        <a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l="-25000" r="-25000"/>
          </a:stretch>
        </a:blipFill>
        <a:ln w="9525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</dsp:spTree>
</dsp:drawing>
</file>

<file path=ppt/diagrams/drawing2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30" name=""/>
      <dsp:cNvGrpSpPr/>
    </dsp:nvGrpSpPr>
    <dsp:grpSpPr/>
    <dsp:sp modelId="{7BFA8C06-5EF1-4D3F-9C93-ACC0C0F1E722}">
      <dsp:nvSpPr>
        <dsp:cNvPr id="31" name=""/>
        <dsp:cNvSpPr/>
      </dsp:nvSpPr>
      <dsp:spPr>
        <a:xfrm>
          <a:off x="830507" y="3356401"/>
          <a:ext cx="542007" cy="1549182"/>
        </a:xfrm>
        <a:custGeom>
          <a:rect l="0" t="0" r="0" b="0"/>
          <a:pathLst>
            <a:path>
              <a:moveTo>
                <a:pt x="0" y="0"/>
              </a:moveTo>
              <a:lnTo>
                <a:pt x="271003" y="0"/>
              </a:lnTo>
              <a:lnTo>
                <a:pt x="271003" y="1549182"/>
              </a:lnTo>
              <a:lnTo>
                <a:pt x="542007" y="15491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60479" y="4089960"/>
        <a:ext cx="82063" cy="82063"/>
      </dsp:txXfrm>
    </dsp:sp>
    <dsp:sp modelId="{9C19885C-C27B-4C9D-A5FF-5EFDB2846DDD}">
      <dsp:nvSpPr>
        <dsp:cNvPr id="32" name=""/>
        <dsp:cNvSpPr/>
      </dsp:nvSpPr>
      <dsp:spPr>
        <a:xfrm>
          <a:off x="830507" y="3356401"/>
          <a:ext cx="542007" cy="516394"/>
        </a:xfrm>
        <a:custGeom>
          <a:rect l="0" t="0" r="0" b="0"/>
          <a:pathLst>
            <a:path>
              <a:moveTo>
                <a:pt x="0" y="0"/>
              </a:moveTo>
              <a:lnTo>
                <a:pt x="271003" y="0"/>
              </a:lnTo>
              <a:lnTo>
                <a:pt x="271003" y="516394"/>
              </a:lnTo>
              <a:lnTo>
                <a:pt x="542007" y="5163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82795" y="3595882"/>
        <a:ext cx="37431" cy="37431"/>
      </dsp:txXfrm>
    </dsp:sp>
    <dsp:sp modelId="{90C6F8DC-22E1-45BE-9116-FD816034AB38}">
      <dsp:nvSpPr>
        <dsp:cNvPr id="33" name=""/>
        <dsp:cNvSpPr/>
      </dsp:nvSpPr>
      <dsp:spPr>
        <a:xfrm>
          <a:off x="830507" y="2840006"/>
          <a:ext cx="542007" cy="516394"/>
        </a:xfrm>
        <a:custGeom>
          <a:rect l="0" t="0" r="0" b="0"/>
          <a:pathLst>
            <a:path>
              <a:moveTo>
                <a:pt x="0" y="516394"/>
              </a:moveTo>
              <a:lnTo>
                <a:pt x="271003" y="516394"/>
              </a:lnTo>
              <a:lnTo>
                <a:pt x="271003" y="0"/>
              </a:lnTo>
              <a:lnTo>
                <a:pt x="54200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82795" y="3079488"/>
        <a:ext cx="37431" cy="37431"/>
      </dsp:txXfrm>
    </dsp:sp>
    <dsp:sp modelId="{2A52BB95-1BEC-4DE2-A94C-DD036DA6D22D}">
      <dsp:nvSpPr>
        <dsp:cNvPr id="34" name=""/>
        <dsp:cNvSpPr/>
      </dsp:nvSpPr>
      <dsp:spPr>
        <a:xfrm>
          <a:off x="830507" y="1807218"/>
          <a:ext cx="542007" cy="1549182"/>
        </a:xfrm>
        <a:custGeom>
          <a:rect l="0" t="0" r="0" b="0"/>
          <a:pathLst>
            <a:path>
              <a:moveTo>
                <a:pt x="0" y="1549182"/>
              </a:moveTo>
              <a:lnTo>
                <a:pt x="271003" y="1549182"/>
              </a:lnTo>
              <a:lnTo>
                <a:pt x="271003" y="0"/>
              </a:lnTo>
              <a:lnTo>
                <a:pt x="54200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60479" y="2540778"/>
        <a:ext cx="82063" cy="82063"/>
      </dsp:txXfrm>
    </dsp:sp>
    <dsp:sp modelId="{FD7E1BCA-B0FC-40BE-9F31-68800CD14A3F}">
      <dsp:nvSpPr>
        <dsp:cNvPr id="35" name=""/>
        <dsp:cNvSpPr/>
      </dsp:nvSpPr>
      <dsp:spPr>
        <a:xfrm rot="16200000">
          <a:off x="-1756898" y="2943285"/>
          <a:ext cx="4348581" cy="826230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smtClean="0">
              <a:latin typeface="Times New Roman" pitchFamily="18" charset="0"/>
              <a:cs typeface="Times New Roman" pitchFamily="18" charset="0"/>
            </a:rPr>
            <a:t>календарь     </a:t>
          </a:r>
          <a:r>
            <a:rPr lang="ru-RU" sz="2900" b="1" kern="1200" smtClean="0"/>
            <a:t>              </a:t>
          </a:r>
          <a:r>
            <a:rPr lang="ru-RU" sz="2900" b="1" kern="1200" smtClean="0">
              <a:latin typeface="Times New Roman" pitchFamily="18" charset="0"/>
              <a:cs typeface="Times New Roman" pitchFamily="18" charset="0"/>
            </a:rPr>
            <a:t>«ВМЕСТЕ С МАМОЙ»</a:t>
          </a:r>
          <a:endParaRPr lang="ru-RU" sz="2900" b="1" kern="1200">
            <a:latin typeface="Times New Roman" pitchFamily="18" charset="0"/>
            <a:cs typeface="Times New Roman" pitchFamily="18" charset="0"/>
          </a:endParaRPr>
        </a:p>
      </dsp:txBody>
      <dsp:txXfrm>
        <a:off x="-1756898" y="2943285"/>
        <a:ext cx="4348581" cy="826230"/>
      </dsp:txXfrm>
    </dsp:sp>
    <dsp:sp modelId="{7D054BA1-4D4C-4D61-9AFF-B8F45A82DEFF}">
      <dsp:nvSpPr>
        <dsp:cNvPr id="36" name=""/>
        <dsp:cNvSpPr/>
      </dsp:nvSpPr>
      <dsp:spPr>
        <a:xfrm>
          <a:off x="1372514" y="1394103"/>
          <a:ext cx="2710036" cy="82623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>
              <a:latin typeface="Times New Roman" pitchFamily="18" charset="0"/>
              <a:cs typeface="Times New Roman" pitchFamily="18" charset="0"/>
            </a:rPr>
            <a:t>интересные творческие задания</a:t>
          </a:r>
          <a:endParaRPr lang="ru-RU" sz="2300" b="1" kern="1200">
            <a:latin typeface="Times New Roman" pitchFamily="18" charset="0"/>
            <a:cs typeface="Times New Roman" pitchFamily="18" charset="0"/>
          </a:endParaRPr>
        </a:p>
      </dsp:txBody>
      <dsp:txXfrm>
        <a:off x="1372514" y="1394103"/>
        <a:ext cx="2710036" cy="826230"/>
      </dsp:txXfrm>
    </dsp:sp>
    <dsp:sp modelId="{A1D37874-F86B-4E38-A4E8-EB4369F8616C}">
      <dsp:nvSpPr>
        <dsp:cNvPr id="37" name=""/>
        <dsp:cNvSpPr/>
      </dsp:nvSpPr>
      <dsp:spPr>
        <a:xfrm>
          <a:off x="1372514" y="2426891"/>
          <a:ext cx="2710036" cy="82623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smtClean="0">
              <a:latin typeface="Times New Roman" pitchFamily="18" charset="0"/>
              <a:cs typeface="Times New Roman" pitchFamily="18" charset="0"/>
            </a:rPr>
            <a:t>сюрпризы</a:t>
          </a:r>
          <a:endParaRPr lang="ru-RU" sz="3200" b="1" kern="1200">
            <a:latin typeface="Times New Roman" pitchFamily="18" charset="0"/>
            <a:cs typeface="Times New Roman" pitchFamily="18" charset="0"/>
          </a:endParaRPr>
        </a:p>
      </dsp:txBody>
      <dsp:txXfrm>
        <a:off x="1372514" y="2426891"/>
        <a:ext cx="2710036" cy="826230"/>
      </dsp:txXfrm>
    </dsp:sp>
    <dsp:sp modelId="{4B09DCEF-8FF2-452E-9B95-798F6665B1AA}">
      <dsp:nvSpPr>
        <dsp:cNvPr id="38" name=""/>
        <dsp:cNvSpPr/>
      </dsp:nvSpPr>
      <dsp:spPr>
        <a:xfrm>
          <a:off x="1372514" y="3459679"/>
          <a:ext cx="2710036" cy="826230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smtClean="0">
              <a:latin typeface="Times New Roman" pitchFamily="18" charset="0"/>
              <a:cs typeface="Times New Roman" pitchFamily="18" charset="0"/>
            </a:rPr>
            <a:t>подарки</a:t>
          </a:r>
          <a:endParaRPr lang="ru-RU" sz="3600" b="1" kern="1200">
            <a:latin typeface="Times New Roman" pitchFamily="18" charset="0"/>
            <a:cs typeface="Times New Roman" pitchFamily="18" charset="0"/>
          </a:endParaRPr>
        </a:p>
      </dsp:txBody>
      <dsp:txXfrm>
        <a:off x="1372514" y="3459679"/>
        <a:ext cx="2710036" cy="826230"/>
      </dsp:txXfrm>
    </dsp:sp>
    <dsp:sp modelId="{470C5B85-FF98-4A7C-8C93-B9362C91A6DE}">
      <dsp:nvSpPr>
        <dsp:cNvPr id="39" name=""/>
        <dsp:cNvSpPr/>
      </dsp:nvSpPr>
      <dsp:spPr>
        <a:xfrm>
          <a:off x="1372514" y="4492467"/>
          <a:ext cx="2710036" cy="826230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Times New Roman" pitchFamily="18" charset="0"/>
              <a:cs typeface="Times New Roman" pitchFamily="18" charset="0"/>
            </a:rPr>
            <a:t>море положительных эмоций</a:t>
          </a:r>
          <a:endParaRPr lang="ru-RU" sz="2400" b="1" kern="1200">
            <a:latin typeface="Times New Roman" pitchFamily="18" charset="0"/>
            <a:cs typeface="Times New Roman" pitchFamily="18" charset="0"/>
          </a:endParaRPr>
        </a:p>
      </dsp:txBody>
      <dsp:txXfrm>
        <a:off x="1372514" y="4492467"/>
        <a:ext cx="2710036" cy="826230"/>
      </dsp:txXfrm>
    </dsp:sp>
  </dsp:spTree>
</dsp:drawing>
</file>

<file path=ppt/diagrams/drawing3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30" name=""/>
      <dsp:cNvGrpSpPr/>
    </dsp:nvGrpSpPr>
    <dsp:grpSpPr/>
    <dsp:sp modelId="{11F3BB1D-A818-45B3-B46D-5F132B64D3A9}">
      <dsp:nvSpPr>
        <dsp:cNvPr id="31" name=""/>
        <dsp:cNvSpPr/>
      </dsp:nvSpPr>
      <dsp:spPr>
        <a:xfrm>
          <a:off x="0" y="260439"/>
          <a:ext cx="8228424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05AD71F0-25AE-4B6D-9798-2310342F16E0}">
      <dsp:nvSpPr>
        <dsp:cNvPr id="32" name=""/>
        <dsp:cNvSpPr/>
      </dsp:nvSpPr>
      <dsp:spPr>
        <a:xfrm>
          <a:off x="411421" y="39039"/>
          <a:ext cx="5759896" cy="4428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10" tIns="0" rIns="21771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itchFamily="18" charset="0"/>
              <a:cs typeface="Times New Roman" pitchFamily="18" charset="0"/>
            </a:rPr>
            <a:t>Создание эмоционально благоприятной атмосферы  в группе</a:t>
          </a:r>
          <a:endParaRPr lang="ru-RU" sz="1800" b="1" kern="1200">
            <a:latin typeface="Times New Roman" pitchFamily="18" charset="0"/>
            <a:cs typeface="Times New Roman" pitchFamily="18" charset="0"/>
          </a:endParaRPr>
        </a:p>
      </dsp:txBody>
      <dsp:txXfrm>
        <a:off x="433037" y="60655"/>
        <a:ext cx="5716664" cy="399568"/>
      </dsp:txXfrm>
    </dsp:sp>
    <dsp:sp modelId="{6CB4D37B-EE45-4E6F-9D72-03165714BEF7}">
      <dsp:nvSpPr>
        <dsp:cNvPr id="33" name=""/>
        <dsp:cNvSpPr/>
      </dsp:nvSpPr>
      <dsp:spPr>
        <a:xfrm>
          <a:off x="0" y="940839"/>
          <a:ext cx="8228424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241735"/>
              <a:satOff val="4976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A296A0F3-F34F-4951-B299-14EEE9FFEFB8}">
      <dsp:nvSpPr>
        <dsp:cNvPr id="34" name=""/>
        <dsp:cNvSpPr/>
      </dsp:nvSpPr>
      <dsp:spPr>
        <a:xfrm>
          <a:off x="411421" y="719439"/>
          <a:ext cx="5759896" cy="442800"/>
        </a:xfrm>
        <a:prstGeom prst="roundRect">
          <a:avLst/>
        </a:prstGeom>
        <a:gradFill rotWithShape="0">
          <a:gsLst>
            <a:gs pos="0">
              <a:schemeClr val="accent5">
                <a:hueOff val="-1241735"/>
                <a:satOff val="4976"/>
                <a:lumOff val="1078"/>
                <a:alphaOff val="0"/>
                <a:tint val="50000"/>
                <a:satMod val="300000"/>
              </a:schemeClr>
            </a:gs>
            <a:gs pos="35000">
              <a:schemeClr val="accent5">
                <a:hueOff val="-1241735"/>
                <a:satOff val="4976"/>
                <a:lumOff val="1078"/>
                <a:alphaOff val="0"/>
                <a:tint val="37000"/>
                <a:satMod val="300000"/>
              </a:schemeClr>
            </a:gs>
            <a:gs pos="100000">
              <a:schemeClr val="accent5">
                <a:hueOff val="-1241735"/>
                <a:satOff val="4976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10" tIns="0" rIns="21771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itchFamily="18" charset="0"/>
              <a:cs typeface="Times New Roman" pitchFamily="18" charset="0"/>
            </a:rPr>
            <a:t>Снятие эмоционального и мышечного напряжения</a:t>
          </a:r>
          <a:endParaRPr lang="ru-RU" sz="1800" b="1" kern="1200">
            <a:latin typeface="Times New Roman" pitchFamily="18" charset="0"/>
            <a:cs typeface="Times New Roman" pitchFamily="18" charset="0"/>
          </a:endParaRPr>
        </a:p>
      </dsp:txBody>
      <dsp:txXfrm>
        <a:off x="433037" y="741055"/>
        <a:ext cx="5716664" cy="399568"/>
      </dsp:txXfrm>
    </dsp:sp>
    <dsp:sp modelId="{49175CCD-2016-43A2-A6B1-D58314E19131}">
      <dsp:nvSpPr>
        <dsp:cNvPr id="35" name=""/>
        <dsp:cNvSpPr/>
      </dsp:nvSpPr>
      <dsp:spPr>
        <a:xfrm>
          <a:off x="0" y="1621239"/>
          <a:ext cx="8228424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CF767D11-2468-4A87-B3D8-23ADEE0902D3}">
      <dsp:nvSpPr>
        <dsp:cNvPr id="36" name=""/>
        <dsp:cNvSpPr/>
      </dsp:nvSpPr>
      <dsp:spPr>
        <a:xfrm>
          <a:off x="411421" y="1399839"/>
          <a:ext cx="5759896" cy="442800"/>
        </a:xfrm>
        <a:prstGeom prst="round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10" tIns="0" rIns="21771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itchFamily="18" charset="0"/>
              <a:cs typeface="Times New Roman" pitchFamily="18" charset="0"/>
            </a:rPr>
            <a:t>Снижение импульсивности, тревожности, агрессии у детей</a:t>
          </a:r>
          <a:endParaRPr lang="ru-RU" sz="1800" b="1" kern="1200">
            <a:latin typeface="Times New Roman" pitchFamily="18" charset="0"/>
            <a:cs typeface="Times New Roman" pitchFamily="18" charset="0"/>
          </a:endParaRPr>
        </a:p>
      </dsp:txBody>
      <dsp:txXfrm>
        <a:off x="433037" y="1421455"/>
        <a:ext cx="5716664" cy="399568"/>
      </dsp:txXfrm>
    </dsp:sp>
    <dsp:sp modelId="{430539A5-2E11-408B-B3E5-DFC7BA4E4471}">
      <dsp:nvSpPr>
        <dsp:cNvPr id="37" name=""/>
        <dsp:cNvSpPr/>
      </dsp:nvSpPr>
      <dsp:spPr>
        <a:xfrm>
          <a:off x="0" y="2301640"/>
          <a:ext cx="8228424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725204"/>
              <a:satOff val="14929"/>
              <a:lumOff val="323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4006C867-EAAF-4A73-B8A5-C23869C241BE}">
      <dsp:nvSpPr>
        <dsp:cNvPr id="38" name=""/>
        <dsp:cNvSpPr/>
      </dsp:nvSpPr>
      <dsp:spPr>
        <a:xfrm>
          <a:off x="411421" y="2080239"/>
          <a:ext cx="5759896" cy="442800"/>
        </a:xfrm>
        <a:prstGeom prst="roundRect">
          <a:avLst/>
        </a:prstGeom>
        <a:gradFill rotWithShape="0">
          <a:gsLst>
            <a:gs pos="0">
              <a:schemeClr val="accent5">
                <a:hueOff val="-3725204"/>
                <a:satOff val="14929"/>
                <a:lumOff val="3235"/>
                <a:alphaOff val="0"/>
                <a:tint val="50000"/>
                <a:satMod val="300000"/>
              </a:schemeClr>
            </a:gs>
            <a:gs pos="35000">
              <a:schemeClr val="accent5">
                <a:hueOff val="-3725204"/>
                <a:satOff val="14929"/>
                <a:lumOff val="3235"/>
                <a:alphaOff val="0"/>
                <a:tint val="37000"/>
                <a:satMod val="300000"/>
              </a:schemeClr>
            </a:gs>
            <a:gs pos="100000">
              <a:schemeClr val="accent5">
                <a:hueOff val="-3725204"/>
                <a:satOff val="14929"/>
                <a:lumOff val="323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10" tIns="0" rIns="21771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itchFamily="18" charset="0"/>
              <a:cs typeface="Times New Roman" pitchFamily="18" charset="0"/>
            </a:rPr>
            <a:t>Формирование чувства уверенности в окружающем</a:t>
          </a:r>
          <a:endParaRPr lang="ru-RU" sz="1800" b="1" kern="1200">
            <a:latin typeface="Times New Roman" pitchFamily="18" charset="0"/>
            <a:cs typeface="Times New Roman" pitchFamily="18" charset="0"/>
          </a:endParaRPr>
        </a:p>
      </dsp:txBody>
      <dsp:txXfrm>
        <a:off x="433037" y="2101855"/>
        <a:ext cx="5716664" cy="399568"/>
      </dsp:txXfrm>
    </dsp:sp>
    <dsp:sp modelId="{A3B8F878-A352-4490-9B1A-5260522A3858}">
      <dsp:nvSpPr>
        <dsp:cNvPr id="39" name=""/>
        <dsp:cNvSpPr/>
      </dsp:nvSpPr>
      <dsp:spPr>
        <a:xfrm>
          <a:off x="0" y="2982040"/>
          <a:ext cx="8228424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E344AAC6-538B-4BF8-92C8-0B1275985201}">
      <dsp:nvSpPr>
        <dsp:cNvPr id="40" name=""/>
        <dsp:cNvSpPr/>
      </dsp:nvSpPr>
      <dsp:spPr>
        <a:xfrm>
          <a:off x="411421" y="2760640"/>
          <a:ext cx="5759896" cy="44280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10" tIns="0" rIns="21771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itchFamily="18" charset="0"/>
              <a:cs typeface="Times New Roman" pitchFamily="18" charset="0"/>
            </a:rPr>
            <a:t>Формирование у детей доверия к воспитателю</a:t>
          </a:r>
          <a:endParaRPr lang="ru-RU" sz="1800" b="1" kern="1200">
            <a:latin typeface="Times New Roman" pitchFamily="18" charset="0"/>
            <a:cs typeface="Times New Roman" pitchFamily="18" charset="0"/>
          </a:endParaRPr>
        </a:p>
      </dsp:txBody>
      <dsp:txXfrm>
        <a:off x="433037" y="2782256"/>
        <a:ext cx="5716664" cy="399568"/>
      </dsp:txXfrm>
    </dsp:sp>
    <dsp:sp modelId="{22CD51A8-18C6-46CC-82E5-8F7840989FC6}">
      <dsp:nvSpPr>
        <dsp:cNvPr id="41" name=""/>
        <dsp:cNvSpPr/>
      </dsp:nvSpPr>
      <dsp:spPr>
        <a:xfrm>
          <a:off x="0" y="3662440"/>
          <a:ext cx="8228424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208672"/>
              <a:satOff val="24882"/>
              <a:lumOff val="539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5F8B68A6-0F57-4A87-9B8E-C4816B24760C}">
      <dsp:nvSpPr>
        <dsp:cNvPr id="42" name=""/>
        <dsp:cNvSpPr/>
      </dsp:nvSpPr>
      <dsp:spPr>
        <a:xfrm>
          <a:off x="411421" y="3441040"/>
          <a:ext cx="5759896" cy="442800"/>
        </a:xfrm>
        <a:prstGeom prst="roundRect">
          <a:avLst/>
        </a:prstGeom>
        <a:gradFill rotWithShape="0">
          <a:gsLst>
            <a:gs pos="0">
              <a:schemeClr val="accent5">
                <a:hueOff val="-6208672"/>
                <a:satOff val="24882"/>
                <a:lumOff val="5392"/>
                <a:alphaOff val="0"/>
                <a:tint val="50000"/>
                <a:satMod val="300000"/>
              </a:schemeClr>
            </a:gs>
            <a:gs pos="35000">
              <a:schemeClr val="accent5">
                <a:hueOff val="-6208672"/>
                <a:satOff val="24882"/>
                <a:lumOff val="5392"/>
                <a:alphaOff val="0"/>
                <a:tint val="37000"/>
                <a:satMod val="300000"/>
              </a:schemeClr>
            </a:gs>
            <a:gs pos="100000">
              <a:schemeClr val="accent5">
                <a:hueOff val="-6208672"/>
                <a:satOff val="24882"/>
                <a:lumOff val="539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10" tIns="0" rIns="21771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itchFamily="18" charset="0"/>
              <a:cs typeface="Times New Roman" pitchFamily="18" charset="0"/>
            </a:rPr>
            <a:t>Развитие навыков взаимодействия детей друг с другом</a:t>
          </a:r>
          <a:endParaRPr lang="ru-RU" sz="1800" b="1" kern="1200">
            <a:latin typeface="Times New Roman" pitchFamily="18" charset="0"/>
            <a:cs typeface="Times New Roman" pitchFamily="18" charset="0"/>
          </a:endParaRPr>
        </a:p>
      </dsp:txBody>
      <dsp:txXfrm>
        <a:off x="433037" y="3462656"/>
        <a:ext cx="5716664" cy="399568"/>
      </dsp:txXfrm>
    </dsp:sp>
    <dsp:sp modelId="{FFDB714A-C7EF-4511-B03D-11397431776B}">
      <dsp:nvSpPr>
        <dsp:cNvPr id="43" name=""/>
        <dsp:cNvSpPr/>
      </dsp:nvSpPr>
      <dsp:spPr>
        <a:xfrm>
          <a:off x="0" y="4342839"/>
          <a:ext cx="8228424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8225EAC3-68AF-4372-9218-900EF777490A}">
      <dsp:nvSpPr>
        <dsp:cNvPr id="44" name=""/>
        <dsp:cNvSpPr/>
      </dsp:nvSpPr>
      <dsp:spPr>
        <a:xfrm>
          <a:off x="411421" y="4121440"/>
          <a:ext cx="5759896" cy="442800"/>
        </a:xfrm>
        <a:prstGeom prst="round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10" tIns="0" rIns="21771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itchFamily="18" charset="0"/>
              <a:cs typeface="Times New Roman" pitchFamily="18" charset="0"/>
            </a:rPr>
            <a:t>Расширение социальных контактов детей</a:t>
          </a:r>
          <a:endParaRPr lang="ru-RU" sz="1800" b="1" kern="1200">
            <a:latin typeface="Times New Roman" pitchFamily="18" charset="0"/>
            <a:cs typeface="Times New Roman" pitchFamily="18" charset="0"/>
          </a:endParaRPr>
        </a:p>
      </dsp:txBody>
      <dsp:txXfrm>
        <a:off x="433037" y="4143056"/>
        <a:ext cx="5716664" cy="399568"/>
      </dsp:txXfrm>
    </dsp:sp>
    <dsp:sp modelId="{D536F411-7DAA-45EE-B811-DBB64D064B76}">
      <dsp:nvSpPr>
        <dsp:cNvPr id="45" name=""/>
        <dsp:cNvSpPr/>
      </dsp:nvSpPr>
      <dsp:spPr>
        <a:xfrm>
          <a:off x="0" y="5023239"/>
          <a:ext cx="8228424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8692142"/>
              <a:satOff val="34835"/>
              <a:lumOff val="754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953A34B2-C553-4F3D-8DC9-871DAC0D92A3}">
      <dsp:nvSpPr>
        <dsp:cNvPr id="46" name=""/>
        <dsp:cNvSpPr/>
      </dsp:nvSpPr>
      <dsp:spPr>
        <a:xfrm>
          <a:off x="411421" y="4801840"/>
          <a:ext cx="5759896" cy="442800"/>
        </a:xfrm>
        <a:prstGeom prst="roundRect">
          <a:avLst/>
        </a:prstGeom>
        <a:gradFill rotWithShape="0">
          <a:gsLst>
            <a:gs pos="0">
              <a:schemeClr val="accent5">
                <a:hueOff val="-8692142"/>
                <a:satOff val="34835"/>
                <a:lumOff val="7549"/>
                <a:alphaOff val="0"/>
                <a:tint val="50000"/>
                <a:satMod val="300000"/>
              </a:schemeClr>
            </a:gs>
            <a:gs pos="35000">
              <a:schemeClr val="accent5">
                <a:hueOff val="-8692142"/>
                <a:satOff val="34835"/>
                <a:lumOff val="7549"/>
                <a:alphaOff val="0"/>
                <a:tint val="37000"/>
                <a:satMod val="300000"/>
              </a:schemeClr>
            </a:gs>
            <a:gs pos="100000">
              <a:schemeClr val="accent5">
                <a:hueOff val="-8692142"/>
                <a:satOff val="34835"/>
                <a:lumOff val="7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10" tIns="0" rIns="21771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itchFamily="18" charset="0"/>
              <a:cs typeface="Times New Roman" pitchFamily="18" charset="0"/>
            </a:rPr>
            <a:t>Развитие игровых навыков</a:t>
          </a:r>
          <a:endParaRPr lang="ru-RU" sz="1800" b="1" kern="1200">
            <a:latin typeface="Times New Roman" pitchFamily="18" charset="0"/>
            <a:cs typeface="Times New Roman" pitchFamily="18" charset="0"/>
          </a:endParaRPr>
        </a:p>
      </dsp:txBody>
      <dsp:txXfrm>
        <a:off x="433037" y="4823456"/>
        <a:ext cx="5716664" cy="399568"/>
      </dsp:txXfrm>
    </dsp:sp>
    <dsp:sp modelId="{504D7383-B88F-4740-8DEB-39933AD73D80}">
      <dsp:nvSpPr>
        <dsp:cNvPr id="47" name=""/>
        <dsp:cNvSpPr/>
      </dsp:nvSpPr>
      <dsp:spPr>
        <a:xfrm>
          <a:off x="0" y="5703640"/>
          <a:ext cx="8228424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413D0A9E-D294-4791-B1FA-A3FCCFBC379E}">
      <dsp:nvSpPr>
        <dsp:cNvPr id="48" name=""/>
        <dsp:cNvSpPr/>
      </dsp:nvSpPr>
      <dsp:spPr>
        <a:xfrm>
          <a:off x="411421" y="5482239"/>
          <a:ext cx="5759896" cy="44280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10" tIns="0" rIns="21771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itchFamily="18" charset="0"/>
              <a:cs typeface="Times New Roman" pitchFamily="18" charset="0"/>
            </a:rPr>
            <a:t>Помощь ребенку в освоении новой среды</a:t>
          </a:r>
          <a:endParaRPr lang="ru-RU" sz="1800" b="1" kern="1200">
            <a:latin typeface="Times New Roman" pitchFamily="18" charset="0"/>
            <a:cs typeface="Times New Roman" pitchFamily="18" charset="0"/>
          </a:endParaRPr>
        </a:p>
      </dsp:txBody>
      <dsp:txXfrm>
        <a:off x="433037" y="5503855"/>
        <a:ext cx="5716664" cy="399568"/>
      </dsp:txXfrm>
    </dsp:sp>
  </dsp:spTree>
</dsp:drawing>
</file>

<file path=ppt/diagrams/drawing4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30" name=""/>
      <dsp:cNvGrpSpPr/>
    </dsp:nvGrpSpPr>
    <dsp:grpSpPr/>
    <dsp:sp modelId="{3F725965-5506-454B-A656-B316892F09F4}">
      <dsp:nvSpPr>
        <dsp:cNvPr id="31" name=""/>
        <dsp:cNvSpPr/>
      </dsp:nvSpPr>
      <dsp:spPr>
        <a:xfrm>
          <a:off x="4548592" y="2645027"/>
          <a:ext cx="791022" cy="791009"/>
        </a:xfrm>
        <a:prstGeom prst="donut">
          <a:avLst>
            <a:gd name="adj" fmla="val 1101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/>
        <a:p/>
      </dsp:txBody>
    </dsp:sp>
    <dsp:sp modelId="{F9FE3704-0490-443F-B8A1-E2CE1CA2C6FF}">
      <dsp:nvSpPr>
        <dsp:cNvPr id="32" name=""/>
        <dsp:cNvSpPr/>
      </dsp:nvSpPr>
      <dsp:spPr>
        <a:xfrm>
          <a:off x="4354350" y="0"/>
          <a:ext cx="4374618" cy="2566729"/>
        </a:xfrm>
        <a:prstGeom prst="rect">
          <a:avLst/>
        </a:prstGeom>
        <a:blipFill rotWithShape="1">
          <a:blip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10E1DA7F-6E9B-4CCE-BE1C-25E90373B759}">
      <dsp:nvSpPr>
        <dsp:cNvPr id="33" name=""/>
        <dsp:cNvSpPr/>
      </dsp:nvSpPr>
      <dsp:spPr>
        <a:xfrm>
          <a:off x="77658" y="198831"/>
          <a:ext cx="4045983" cy="1926799"/>
        </a:xfrm>
        <a:prstGeom prst="ellipse">
          <a:avLst/>
        </a:prstGeom>
        <a:solidFill>
          <a:schemeClr val="accent6">
            <a:lumMod val="40000"/>
            <a:lumOff val="60000"/>
            <a:alpha val="9000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itchFamily="18" charset="0"/>
              <a:cs typeface="Times New Roman" pitchFamily="18" charset="0"/>
            </a:rPr>
            <a:t>Календарь направлен на детей раннего возраста при тесном взаимодействии с родителями</a:t>
          </a:r>
          <a:endParaRPr lang="ru-RU" sz="2000" b="1" kern="1200">
            <a:latin typeface="Times New Roman" pitchFamily="18" charset="0"/>
            <a:cs typeface="Times New Roman" pitchFamily="18" charset="0"/>
          </a:endParaRPr>
        </a:p>
      </dsp:txBody>
      <dsp:txXfrm>
        <a:off x="670178" y="481004"/>
        <a:ext cx="2860942" cy="1362453"/>
      </dsp:txXfrm>
    </dsp:sp>
    <dsp:sp modelId="{C2955C9F-CDA2-4000-BCCC-B89BC57F0071}">
      <dsp:nvSpPr>
        <dsp:cNvPr id="34" name=""/>
        <dsp:cNvSpPr/>
      </dsp:nvSpPr>
      <dsp:spPr>
        <a:xfrm>
          <a:off x="3812190" y="3180491"/>
          <a:ext cx="157271" cy="157271"/>
        </a:xfrm>
        <a:prstGeom prst="flowChartConnector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/>
        <a:p/>
      </dsp:txBody>
    </dsp:sp>
    <dsp:sp modelId="{5CE06D61-FBC1-4380-98C6-D962CD032E9E}">
      <dsp:nvSpPr>
        <dsp:cNvPr id="35" name=""/>
        <dsp:cNvSpPr/>
      </dsp:nvSpPr>
      <dsp:spPr>
        <a:xfrm>
          <a:off x="3403101" y="2018948"/>
          <a:ext cx="791022" cy="791009"/>
        </a:xfrm>
        <a:prstGeom prst="donut">
          <a:avLst>
            <a:gd name="adj" fmla="val 1101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/>
        <a:p/>
      </dsp:txBody>
    </dsp:sp>
    <dsp:sp modelId="{08B68AD5-4151-42E1-A2F8-CF95367E8A51}">
      <dsp:nvSpPr>
        <dsp:cNvPr id="36" name=""/>
        <dsp:cNvSpPr/>
      </dsp:nvSpPr>
      <dsp:spPr>
        <a:xfrm>
          <a:off x="0" y="2883043"/>
          <a:ext cx="4411613" cy="2649869"/>
        </a:xfrm>
        <a:prstGeom prst="rect">
          <a:avLst/>
        </a:prstGeom>
        <a:blipFill rotWithShape="1">
          <a:blip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7BF0ABB0-4278-4795-840A-C547C37C034C}">
      <dsp:nvSpPr>
        <dsp:cNvPr id="37" name=""/>
        <dsp:cNvSpPr/>
      </dsp:nvSpPr>
      <dsp:spPr>
        <a:xfrm>
          <a:off x="4646566" y="3315044"/>
          <a:ext cx="3973577" cy="1978332"/>
        </a:xfrm>
        <a:prstGeom prst="ellipse">
          <a:avLst/>
        </a:prstGeom>
        <a:solidFill>
          <a:schemeClr val="accent2">
            <a:lumMod val="20000"/>
            <a:lumOff val="80000"/>
            <a:alpha val="9000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itchFamily="18" charset="0"/>
              <a:cs typeface="Times New Roman" pitchFamily="18" charset="0"/>
            </a:rPr>
            <a:t>Календарь направлен на детей раннего возраста при тесном взаимодействии с специалистами детского сада</a:t>
          </a:r>
          <a:endParaRPr lang="ru-RU" sz="2000" b="1" kern="1200">
            <a:latin typeface="Times New Roman" pitchFamily="18" charset="0"/>
            <a:cs typeface="Times New Roman" pitchFamily="18" charset="0"/>
          </a:endParaRPr>
        </a:p>
      </dsp:txBody>
      <dsp:txXfrm>
        <a:off x="5228483" y="3604764"/>
        <a:ext cx="2809743" cy="1398892"/>
      </dsp:txXfrm>
    </dsp:sp>
  </dsp:spTree>
</dsp:drawing>
</file>

<file path=ppt/diagrams/drawing5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30" name=""/>
      <dsp:cNvGrpSpPr/>
    </dsp:nvGrpSpPr>
    <dsp:grpSpPr/>
    <dsp:sp modelId="{34D642C5-DBDA-4087-9329-698649117900}">
      <dsp:nvSpPr>
        <dsp:cNvPr id="31" name=""/>
        <dsp:cNvSpPr/>
      </dsp:nvSpPr>
      <dsp:spPr>
        <a:xfrm>
          <a:off x="657" y="0"/>
          <a:ext cx="2828623" cy="1360403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16200000">
        <a:off x="-274245" y="274902"/>
        <a:ext cx="1115530" cy="565724"/>
      </dsp:txXfrm>
    </dsp:sp>
    <dsp:sp modelId="{543E241A-D23A-46E7-9D83-7BC65AD5110A}">
      <dsp:nvSpPr>
        <dsp:cNvPr id="32" name=""/>
        <dsp:cNvSpPr/>
      </dsp:nvSpPr>
      <dsp:spPr>
        <a:xfrm>
          <a:off x="566382" y="0"/>
          <a:ext cx="2107324" cy="1360403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72009" rIns="0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smtClean="0"/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smtClean="0"/>
            <a:t>Познавательное развитие детей </a:t>
          </a:r>
          <a:endParaRPr lang="ru-RU" sz="2100" kern="1200"/>
        </a:p>
      </dsp:txBody>
      <dsp:txXfrm>
        <a:off x="566382" y="0"/>
        <a:ext cx="2107324" cy="1360403"/>
      </dsp:txXfrm>
    </dsp:sp>
    <dsp:sp modelId="{633CF5C8-90B6-47C5-B5F7-8315FB2CB748}">
      <dsp:nvSpPr>
        <dsp:cNvPr id="33" name=""/>
        <dsp:cNvSpPr/>
      </dsp:nvSpPr>
      <dsp:spPr>
        <a:xfrm>
          <a:off x="2928283" y="0"/>
          <a:ext cx="2828623" cy="1360403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16200000">
        <a:off x="2653380" y="274902"/>
        <a:ext cx="1115530" cy="565724"/>
      </dsp:txXfrm>
    </dsp:sp>
    <dsp:sp modelId="{65C5DBA5-E6CF-4B29-A831-FB9AE958BE31}">
      <dsp:nvSpPr>
        <dsp:cNvPr id="34" name=""/>
        <dsp:cNvSpPr/>
      </dsp:nvSpPr>
      <dsp:spPr>
        <a:xfrm rot="5400000">
          <a:off x="2842554" y="953017"/>
          <a:ext cx="199742" cy="424293"/>
        </a:xfrm>
        <a:prstGeom prst="flowChartExtra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9CEA77FB-61E6-4DDF-85CD-F61CB10B4BFA}">
      <dsp:nvSpPr>
        <dsp:cNvPr id="35" name=""/>
        <dsp:cNvSpPr/>
      </dsp:nvSpPr>
      <dsp:spPr>
        <a:xfrm>
          <a:off x="3494007" y="0"/>
          <a:ext cx="2107324" cy="1360403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72009" rIns="0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smtClean="0"/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Эмоциональное развитие детей </a:t>
          </a:r>
          <a:endParaRPr lang="ru-RU" sz="2000" kern="1200"/>
        </a:p>
      </dsp:txBody>
      <dsp:txXfrm>
        <a:off x="3494007" y="0"/>
        <a:ext cx="2107324" cy="1360403"/>
      </dsp:txXfrm>
    </dsp:sp>
    <dsp:sp modelId="{F7036AC8-AE18-4E8C-B44E-B30A379907C0}">
      <dsp:nvSpPr>
        <dsp:cNvPr id="36" name=""/>
        <dsp:cNvSpPr/>
      </dsp:nvSpPr>
      <dsp:spPr>
        <a:xfrm>
          <a:off x="5856566" y="0"/>
          <a:ext cx="2828623" cy="1360403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16200000">
        <a:off x="5581663" y="274902"/>
        <a:ext cx="1115530" cy="565724"/>
      </dsp:txXfrm>
    </dsp:sp>
    <dsp:sp modelId="{2373DC6C-0448-4B8D-A4C9-E2113A85AF2A}">
      <dsp:nvSpPr>
        <dsp:cNvPr id="37" name=""/>
        <dsp:cNvSpPr/>
      </dsp:nvSpPr>
      <dsp:spPr>
        <a:xfrm rot="5400000">
          <a:off x="5770180" y="953017"/>
          <a:ext cx="199742" cy="424293"/>
        </a:xfrm>
        <a:prstGeom prst="flowChartExtra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7581436E-6827-4867-876E-0B5FB19FD347}">
      <dsp:nvSpPr>
        <dsp:cNvPr id="38" name=""/>
        <dsp:cNvSpPr/>
      </dsp:nvSpPr>
      <dsp:spPr>
        <a:xfrm>
          <a:off x="6422290" y="0"/>
          <a:ext cx="2107324" cy="1360403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72009" rIns="0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smtClean="0"/>
            <a:t>Воспитательно – образовательный процесс ДОО</a:t>
          </a:r>
          <a:endParaRPr lang="ru-RU" sz="2100" kern="1200"/>
        </a:p>
      </dsp:txBody>
      <dsp:txXfrm>
        <a:off x="6422290" y="0"/>
        <a:ext cx="2107324" cy="1360403"/>
      </dsp:txXfrm>
    </dsp:sp>
  </dsp:spTree>
</dsp:drawing>
</file>

<file path=ppt/diagrams/layout1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/>
          </dgm:ruleLst>
        </dgm:layoutNode>
        <dgm:layoutNode name="parentRect" styleLbl="alignNode1">
          <dgm:alg type="sp"/>
          <dgm:shape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rot="270" type="rect" r:blip="">
                  <dgm:adjLst/>
                </dgm:shape>
              </dgm:if>
              <dgm:else name="Name11">
                <dgm:shape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fact="0.25"/>
                      <dgm:rule type="w" fact="0.8"/>
                      <dgm:rule type="primFontSz" val="5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r:blip="">
          <dgm:adjLst/>
        </dgm:shape>
        <dgm:presOf/>
        <dgm:constrLst/>
        <dgm:ruleLst/>
        <dgm:layoutNode name="parentLeftMargin">
          <dgm:alg type="sp"/>
          <dgm:shape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/>
        </dgm:ruleLst>
      </dgm:layoutNode>
      <dgm:forEach name="Name10" axis="followSib" ptType="sibTrans" cnt="1">
        <dgm:layoutNode name="spaceBetweenRectangles">
          <dgm:alg type="sp"/>
          <dgm:shape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8/layout/AlternatingPictureCircles">
  <dgm:title val=""/>
  <dgm:desc val=""/>
  <dgm:catLst>
    <dgm:cat type="picture" pri="17000"/>
    <dgm:cat type="pictureconvert" pri="1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3" destOrd="0"/>
      </dgm:cxnLst>
      <dgm:bg/>
      <dgm:whole/>
    </dgm:dataModel>
  </dgm:clrData>
  <dgm:layoutNode name="Name0">
    <dgm:varLst>
      <dgm:chMax/>
      <dgm:chPref/>
      <dgm:dir/>
    </dgm:varLst>
    <dgm:alg type="lin">
      <dgm:param type="linDir" val="fromT"/>
      <dgm:param type="fallback" val="2D"/>
      <dgm:param type="horzAlign" val="ctr"/>
      <dgm:param type="nodeVertAlign" val="t"/>
    </dgm:alg>
    <dgm:shape r:blip="">
      <dgm:adjLst/>
    </dgm:shape>
    <dgm:choose name="Name1">
      <dgm:if name="Name2" axis="ch" ptType="node" func="cnt" op="gte" val="2">
        <dgm:constrLst>
          <dgm:constr type="primFontSz" for="des" ptType="node" op="equ" val="65"/>
          <dgm:constr type="w" for="ch" forName="composite" refType="h" refFor="ch" refForName="composite" fact="2.9499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if>
      <dgm:else name="Name3">
        <dgm:constrLst>
          <dgm:constr type="primFontSz" for="des" ptType="node" op="equ" val="65"/>
          <dgm:constr type="w" for="ch" forName="composite" refType="h" refFor="ch" refForName="composite" fact="1.9752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else>
    </dgm:choose>
    <dgm:forEach name="nodesForEach" axis="ch" ptType="node">
      <dgm:layoutNode name="composite">
        <dgm:alg type="composite"/>
        <dgm:shape r:blip="">
          <dgm:adjLst/>
        </dgm:shape>
        <dgm:choose name="Name4">
          <dgm:if name="Name5" axis="precedSib" ptType="sibTrans" func="cnt" op="lte" val="0">
            <dgm:choose name="Name6">
              <dgm:if name="Name7" axis="followSib" ptType="sibTrans" func="cnt" op="lte" val="0">
                <dgm:choose name="Name8">
                  <dgm:if name="Name9" func="var" arg="dir" op="equ" val="norm">
                    <dgm:constrLst>
                      <dgm:constr type="l" for="ch" forName="Accent" refType="w" fact="0.4937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5494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if>
                  <dgm:else name="Name10">
                    <dgm:constrLst>
                      <dgm:constr type="l" for="ch" forName="Accent" refType="w" fact="0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0557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.3773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else>
                </dgm:choose>
              </dgm:if>
              <dgm:else name="Name11">
                <dgm:choose name="Name12">
                  <dgm:if name="Name13" func="var" arg="dir" op="equ" val="norm">
                    <dgm:choose name="Name14">
                      <dgm:if name="Name15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16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if>
                  <dgm:else name="Name17">
                    <dgm:choose name="Name18">
                      <dgm:if name="Name19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20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else>
                </dgm:choose>
              </dgm:else>
            </dgm:choose>
          </dgm:if>
          <dgm:else name="Name21">
            <dgm:choose name="Name22">
              <dgm:if name="Name23" func="var" arg="dir" op="equ" val="norm">
                <dgm:choose name="Name24">
                  <dgm:if name="Name25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26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if>
              <dgm:else name="Name27">
                <dgm:choose name="Name28">
                  <dgm:if name="Name29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30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else>
            </dgm:choose>
          </dgm:else>
        </dgm:choose>
        <dgm:layoutNode name="Accent" styleLbl="alignNode1">
          <dgm:varLst>
            <dgm:chMax val="0"/>
            <dgm:chPref val="0"/>
          </dgm:varLst>
          <dgm:alg type="sp"/>
          <dgm:shape type="donut" r:blip="">
            <dgm:adjLst>
              <dgm:adj idx="1" val="0.1101"/>
            </dgm:adjLst>
          </dgm:shape>
          <dgm:presOf/>
        </dgm:layoutNode>
        <dgm:layoutNode name="Image" styleLbl="bgImgPlace1">
          <dgm:varLst>
            <dgm:chMax val="0"/>
            <dgm:chPref val="0"/>
            <dgm:bulletEnabled val="1"/>
          </dgm:varLst>
          <dgm:alg type="sp"/>
          <dgm:shape type="rect" r:blip="" blipPhldr="1">
            <dgm:adjLst/>
          </dgm:shape>
          <dgm:presOf/>
        </dgm:layoutNode>
        <dgm:layoutNode name="Parent" styleLbl="fgAccFollowNode1">
          <dgm:varLst>
            <dgm:chMax val="0"/>
            <dgm:chPref val="0"/>
            <dgm:bulletEnabled val="1"/>
          </dgm:varLst>
          <dgm:alg type="tx">
            <dgm:param type="txAnchorVertCh" val="mid"/>
          </dgm:alg>
          <dgm:shape type="ellipse" r:blip="">
            <dgm:adjLst/>
          </dgm:shape>
          <dgm:presOf axis="desOr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/>
          </dgm:ruleLst>
        </dgm:layoutNode>
        <dgm:layoutNode name="Space">
          <dgm:varLst>
            <dgm:chMax val="0"/>
            <dgm:chPref val="0"/>
          </dgm:varLst>
          <dgm:alg type="sp"/>
          <dgm:shape r:blip="">
            <dgm:adjLst/>
          </dgm:shape>
          <dgm:presOf/>
        </dgm:layoutNode>
      </dgm:layoutNode>
      <dgm:forEach name="Name31" axis="followSib" ptType="sibTrans" cnt="1">
        <dgm:layoutNode name="ConnectorComposite">
          <dgm:alg type="composite">
            <dgm:param type="ar" val=".4"/>
          </dgm:alg>
          <dgm:shape r:blip="">
            <dgm:adjLst/>
          </dgm:shape>
          <dgm:constrLst>
            <dgm:constr type="l" for="ch" forName="TopSpacing" refType="w" fact="0"/>
            <dgm:constr type="t" for="ch" forName="TopSpacing" refType="h" fact="0"/>
            <dgm:constr type="h" for="ch" forName="TopSpacing" refType="h" fact="0.3"/>
            <dgm:constr type="w" for="ch" forName="TopSpacing" refType="w"/>
            <dgm:constr type="l" for="ch" forName="Connector" refType="w" fact="0"/>
            <dgm:constr type="t" for="ch" forName="Connector" refType="h" fact="0.3"/>
            <dgm:constr type="h" for="ch" forName="Connector" refType="h" fact="0.4"/>
            <dgm:constr type="w" for="ch" forName="Connector" refType="h" refFor="ch" refForName="Connector"/>
            <dgm:constr type="l" for="ch" forName="BottomSpacing" refType="w" fact="0"/>
            <dgm:constr type="t" for="ch" forName="BottomSpacing" refType="h" fact="0.7"/>
            <dgm:constr type="h" for="ch" forName="BottomSpacing" refType="h" fact="0.3"/>
            <dgm:constr type="w" for="ch" forName="BottomSpacing" refType="w"/>
          </dgm:constrLst>
          <dgm:layoutNode name="TopSpacing">
            <dgm:alg type="sp"/>
            <dgm:shape r:blip="">
              <dgm:adjLst/>
            </dgm:shape>
          </dgm:layoutNode>
          <dgm:layoutNode name="Connector" styleLbl="alignNode1">
            <dgm:alg type="sp"/>
            <dgm:shape type="flowChartConnector" r:blip="">
              <dgm:adjLst/>
            </dgm:shape>
            <dgm:presOf/>
          </dgm:layoutNode>
          <dgm:layoutNode name="BottomSpacing">
            <dgm:alg type="sp"/>
            <dgm:shape r:blip="">
              <dgm:adjLst/>
            </dgm:shape>
          </dgm:layoutNode>
        </dgm:layoutNode>
      </dgm:forEach>
    </dgm:forEach>
  </dgm:layoutNode>
</dgm:layoutDef>
</file>

<file path=ppt/diagrams/layout5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max="30"/>
        </dgm:ruleLst>
        <dgm:layoutNode name="bgRect" styleLbl="node1">
          <dgm:alg type="sp"/>
          <dgm:shape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rot="90" type="flowChartExtract" r:blip="">
                  <dgm:adjLst/>
                </dgm:shape>
              </dgm:if>
              <dgm:else name="Name17">
                <dgm:shape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a="http://schemas.openxmlformats.org/drawingml/2006/main" xmlns:dgm="http://schemas.openxmlformats.org/drawingml/2006/diagram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a="http://schemas.openxmlformats.org/drawingml/2006/main" xmlns:dgm="http://schemas.openxmlformats.org/drawingml/2006/diagram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a="http://schemas.openxmlformats.org/drawingml/2006/main" xmlns:dgm="http://schemas.openxmlformats.org/drawingml/2006/diagram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microsoft.com/office/2007/relationships/hdphoto" Target="../media/image4.wdp" /><Relationship Id="rId6" Type="http://schemas.openxmlformats.org/officeDocument/2006/relationships/image" Target="../media/image5.png" /><Relationship Id="rId7" Type="http://schemas.microsoft.com/office/2007/relationships/hdphoto" Target="../media/image6.wdp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microsoft.com/office/2007/relationships/diagramDrawing" Target="../diagrams/drawing1.xml" /><Relationship Id="rId4" Type="http://schemas.openxmlformats.org/officeDocument/2006/relationships/diagramData" Target="../diagrams/data1.xml" /><Relationship Id="rId5" Type="http://schemas.openxmlformats.org/officeDocument/2006/relationships/diagramLayout" Target="../diagrams/layout1.xml" /><Relationship Id="rId6" Type="http://schemas.openxmlformats.org/officeDocument/2006/relationships/diagramQuickStyle" Target="../diagrams/quickStyle1.xml" /><Relationship Id="rId7" Type="http://schemas.openxmlformats.org/officeDocument/2006/relationships/diagramColors" Target="../diagrams/colors1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microsoft.com/office/2007/relationships/diagramDrawing" Target="../diagrams/drawing2.xml" /><Relationship Id="rId4" Type="http://schemas.openxmlformats.org/officeDocument/2006/relationships/diagramData" Target="../diagrams/data2.xml" /><Relationship Id="rId5" Type="http://schemas.openxmlformats.org/officeDocument/2006/relationships/diagramLayout" Target="../diagrams/layout2.xml" /><Relationship Id="rId6" Type="http://schemas.openxmlformats.org/officeDocument/2006/relationships/diagramQuickStyle" Target="../diagrams/quickStyle2.xml" /><Relationship Id="rId7" Type="http://schemas.openxmlformats.org/officeDocument/2006/relationships/diagramColors" Target="../diagrams/colors2.xml" /><Relationship Id="rId8" Type="http://schemas.openxmlformats.org/officeDocument/2006/relationships/image" Target="../media/image9.png" /><Relationship Id="rId9" Type="http://schemas.microsoft.com/office/2007/relationships/hdphoto" Target="../media/image10.wdp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1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microsoft.com/office/2007/relationships/diagramDrawing" Target="../diagrams/drawing3.xml" /><Relationship Id="rId4" Type="http://schemas.openxmlformats.org/officeDocument/2006/relationships/diagramData" Target="../diagrams/data3.xml" /><Relationship Id="rId5" Type="http://schemas.openxmlformats.org/officeDocument/2006/relationships/diagramLayout" Target="../diagrams/layout3.xml" /><Relationship Id="rId6" Type="http://schemas.openxmlformats.org/officeDocument/2006/relationships/diagramQuickStyle" Target="../diagrams/quickStyle3.xml" /><Relationship Id="rId7" Type="http://schemas.openxmlformats.org/officeDocument/2006/relationships/diagramColors" Target="../diagrams/colors3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microsoft.com/office/2007/relationships/diagramDrawing" Target="../diagrams/drawing4.xml" /><Relationship Id="rId4" Type="http://schemas.openxmlformats.org/officeDocument/2006/relationships/diagramData" Target="../diagrams/data4.xml" /><Relationship Id="rId5" Type="http://schemas.openxmlformats.org/officeDocument/2006/relationships/diagramLayout" Target="../diagrams/layout4.xml" /><Relationship Id="rId6" Type="http://schemas.openxmlformats.org/officeDocument/2006/relationships/diagramQuickStyle" Target="../diagrams/quickStyle4.xml" /><Relationship Id="rId7" Type="http://schemas.openxmlformats.org/officeDocument/2006/relationships/diagramColors" Target="../diagrams/colors4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Relationship Id="rId5" Type="http://schemas.openxmlformats.org/officeDocument/2006/relationships/image" Target="../media/image16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microsoft.com/office/2007/relationships/diagramDrawing" Target="../diagrams/drawing5.xml" /><Relationship Id="rId4" Type="http://schemas.openxmlformats.org/officeDocument/2006/relationships/diagramData" Target="../diagrams/data5.xml" /><Relationship Id="rId5" Type="http://schemas.openxmlformats.org/officeDocument/2006/relationships/diagramLayout" Target="../diagrams/layout5.xml" /><Relationship Id="rId6" Type="http://schemas.openxmlformats.org/officeDocument/2006/relationships/diagramQuickStyle" Target="../diagrams/quickStyle5.xml" /><Relationship Id="rId7" Type="http://schemas.openxmlformats.org/officeDocument/2006/relationships/diagramColors" Target="../diagrams/colors5.xml" /><Relationship Id="rId8" Type="http://schemas.openxmlformats.org/officeDocument/2006/relationships/image" Target="../media/image17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/>
          <a:stretch>
            <a:fillRect/>
          </a:stretch>
        </p:blipFill>
        <p:spPr bwMode="auto">
          <a:xfrm flipH="1">
            <a:off x="-3602" y="34083"/>
            <a:ext cx="4716016" cy="68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/>
          <a:stretch>
            <a:fillRect/>
          </a:stretch>
        </p:blipFill>
        <p:spPr bwMode="auto">
          <a:xfrm>
            <a:off x="4499992" y="22822"/>
            <a:ext cx="4644008" cy="68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2699792" y="83671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5148064" y="834420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5148064" y="83671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358747" y="11663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269638" y="1124744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7524328" y="184933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7594027" y="1124744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D0573A29-540A-420E-8D2B-ABCE944C35CB}"/>
              </a:ext>
            </a:extLst>
          </p:cNvPr>
          <p:cNvSpPr/>
          <p:nvPr/>
        </p:nvSpPr>
        <p:spPr>
          <a:xfrm>
            <a:off x="1894930" y="2032104"/>
            <a:ext cx="732669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600" b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алендарь</a:t>
            </a:r>
          </a:p>
          <a:p>
            <a:pPr algn="ctr"/>
            <a:r>
              <a:rPr lang="ru-RU" sz="3600" b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«ВМЕСТЕ С МАМОЙ», </a:t>
            </a:r>
          </a:p>
          <a:p>
            <a:pPr algn="ctr"/>
            <a:r>
              <a:rPr lang="ru-RU" sz="3600" b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инновационная </a:t>
            </a:r>
          </a:p>
          <a:p>
            <a:pPr algn="ctr"/>
            <a:r>
              <a:rPr lang="ru-RU" sz="3600" b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игровая форма </a:t>
            </a:r>
            <a:r>
              <a:rPr lang="ru-RU" sz="3600" b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b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опровождения процесса адаптации</a:t>
            </a:r>
            <a:endParaRPr lang="ru-RU" sz="3600" b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F07F1A47-6C0E-40CE-BD96-35BAC3F3A2C9}"/>
              </a:ext>
            </a:extLst>
          </p:cNvPr>
          <p:cNvSpPr/>
          <p:nvPr/>
        </p:nvSpPr>
        <p:spPr>
          <a:xfrm>
            <a:off x="0" y="749257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20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МУНИЦИПАЛЬНОЕ БЮДЖЕТНОЕ ДОШКОЛЬНОЕ ОБРАЗОВАТЕЛЬНОЕ УЧРЕЖДЕНИЕ ДЕТСКИЙ САД   № 17</a:t>
            </a:r>
            <a:endParaRPr lang="ru-RU" altLang="ru-RU" sz="6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52070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00">
              <a:solidFill>
                <a:prstClr val="black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25" name="Рисунок 1" descr="герб района">
            <a:extLst>
              <a:ext uri="{FF2B5EF4-FFF2-40B4-BE49-F238E27FC236}">
                <a16:creationId xmlns:a16="http://schemas.microsoft.com/office/drawing/2014/main" id="{318A8760-4930-4A46-8ADC-15FE5D7CF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30400" y="135710"/>
            <a:ext cx="514350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59C7B7E8-D824-470C-AD7D-5D164E3C035A}"/>
              </a:ext>
            </a:extLst>
          </p:cNvPr>
          <p:cNvCxnSpPr/>
          <p:nvPr/>
        </p:nvCxnSpPr>
        <p:spPr>
          <a:xfrm flipV="1">
            <a:off x="1403648" y="1018690"/>
            <a:ext cx="6336704" cy="22638"/>
          </a:xfrm>
          <a:prstGeom prst="straightConnector1">
            <a:avLst/>
          </a:prstGeom>
          <a:noFill/>
          <a:ln w="38103">
            <a:solidFill>
              <a:srgbClr val="000000"/>
            </a:solidFill>
            <a:prstDash val="solid"/>
            <a:round/>
          </a:ln>
        </p:spPr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F122062A-D398-43A9-A4BE-BEF3E7F8F43B}"/>
              </a:ext>
            </a:extLst>
          </p:cNvPr>
          <p:cNvCxnSpPr/>
          <p:nvPr/>
        </p:nvCxnSpPr>
        <p:spPr>
          <a:xfrm>
            <a:off x="2069976" y="1103954"/>
            <a:ext cx="5004048" cy="566"/>
          </a:xfrm>
          <a:prstGeom prst="straightConnector1">
            <a:avLst/>
          </a:prstGeom>
          <a:noFill/>
          <a:ln w="12701">
            <a:solidFill>
              <a:srgbClr val="000000"/>
            </a:solidFill>
            <a:prstDash val="solid"/>
            <a:round/>
          </a:ln>
        </p:spPr>
      </p:cxnSp>
      <p:pic>
        <p:nvPicPr>
          <p:cNvPr id="28" name="Picture 2">
            <a:extLst>
              <a:ext uri="{FF2B5EF4-FFF2-40B4-BE49-F238E27FC236}">
                <a16:creationId xmlns:a16="http://schemas.microsoft.com/office/drawing/2014/main" id="{6EE7A7D5-E046-4079-87EF-A32069736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3028" y="34083"/>
            <a:ext cx="841429" cy="84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09387BF-3861-4020-83CE-23935463804C}"/>
              </a:ext>
            </a:extLst>
          </p:cNvPr>
          <p:cNvSpPr txBox="1"/>
          <p:nvPr/>
        </p:nvSpPr>
        <p:spPr>
          <a:xfrm>
            <a:off x="3183341" y="6465743"/>
            <a:ext cx="3220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17.02.2023г.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201575" y="1458347"/>
            <a:ext cx="6588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Методическое профессиональное объединение </a:t>
            </a:r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воспитателей раннего возраста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4219" l="16563" r="72292">
                        <a14:foregroundMark x1="22083" y1="47422" x2="22083" y2="47422"/>
                        <a14:foregroundMark x1="20417" y1="47734" x2="20417" y2="47734"/>
                        <a14:foregroundMark x1="67500" y1="55469" x2="67500" y2="55469"/>
                        <a14:foregroundMark x1="39479" y1="26094" x2="39479" y2="26094"/>
                        <a14:foregroundMark x1="43229" y1="24844" x2="43229" y2="24844"/>
                        <a14:foregroundMark x1="40104" y1="37266" x2="40104" y2="37266"/>
                        <a14:foregroundMark x1="67500" y1="56719" x2="67500" y2="56719"/>
                        <a14:backgroundMark x1="64688" y1="73906" x2="64688" y2="73906"/>
                        <a14:backgroundMark x1="64896" y1="68984" x2="64896" y2="68984"/>
                        <a14:backgroundMark x1="60313" y1="70625" x2="60313" y2="70625"/>
                        <a14:backgroundMark x1="65833" y1="81094" x2="65833" y2="81094"/>
                        <a14:backgroundMark x1="60833" y1="78203" x2="60833" y2="78203"/>
                        <a14:backgroundMark x1="28333" y1="60547" x2="28333" y2="60547"/>
                        <a14:backgroundMark x1="61979" y1="58750" x2="61979" y2="58750"/>
                        <a14:backgroundMark x1="59896" y1="57656" x2="59896" y2="57656"/>
                        <a14:backgroundMark x1="39688" y1="56953" x2="39688" y2="56953"/>
                        <a14:backgroundMark x1="30729" y1="53672" x2="30729" y2="53672"/>
                        <a14:backgroundMark x1="35625" y1="54609" x2="35625" y2="54609"/>
                        <a14:backgroundMark x1="38750" y1="52422" x2="38750" y2="52422"/>
                        <a14:backgroundMark x1="38021" y1="54609" x2="38021" y2="54609"/>
                        <a14:backgroundMark x1="38750" y1="35703" x2="38750" y2="35703"/>
                        <a14:backgroundMark x1="38021" y1="40000" x2="38021" y2="40000"/>
                        <a14:backgroundMark x1="39479" y1="39063" x2="39479" y2="390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801" t="23750" r="29000" b="8001"/>
          <a:stretch>
            <a:fillRect/>
          </a:stretch>
        </p:blipFill>
        <p:spPr>
          <a:xfrm flipH="1">
            <a:off x="130904" y="1152923"/>
            <a:ext cx="2946242" cy="503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511976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/>
          <a:stretch>
            <a:fillRect/>
          </a:stretch>
        </p:blipFill>
        <p:spPr bwMode="auto">
          <a:xfrm flipH="1">
            <a:off x="-3602" y="34083"/>
            <a:ext cx="4716016" cy="68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/>
          <a:stretch>
            <a:fillRect/>
          </a:stretch>
        </p:blipFill>
        <p:spPr bwMode="auto">
          <a:xfrm>
            <a:off x="4499992" y="22822"/>
            <a:ext cx="4644008" cy="68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2699792" y="83671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5148064" y="834420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5148064" y="83671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358747" y="11663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269638" y="1124744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7524328" y="184933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7594027" y="1124744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9387BF-3861-4020-83CE-23935463804C}"/>
              </a:ext>
            </a:extLst>
          </p:cNvPr>
          <p:cNvSpPr txBox="1"/>
          <p:nvPr/>
        </p:nvSpPr>
        <p:spPr>
          <a:xfrm>
            <a:off x="3183341" y="6465743"/>
            <a:ext cx="3220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17.02.2023г.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75750807"/>
              </p:ext>
            </p:extLst>
          </p:nvPr>
        </p:nvGraphicFramePr>
        <p:xfrm>
          <a:off x="59531" y="133061"/>
          <a:ext cx="8880921" cy="5424234"/>
        </p:xfrm>
        <a:graphic>
          <a:graphicData uri="http://schemas.openxmlformats.org/drawingml/2006/diagram">
            <dgm:relIds xmlns:dgm="http://schemas.openxmlformats.org/drawingml/2006/diagram" r:dm="rId4" r:lo="rId5" r:qs="rId6" r:cs="rId7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-3602" y="743499"/>
            <a:ext cx="23568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сложный процесс приспособления организма, который происходит на разных уровнях: физиологическом, социальном, </a:t>
            </a:r>
            <a:r>
              <a:rPr lang="ru-RU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психологическом</a:t>
            </a:r>
            <a:endParaRPr lang="ru-RU" b="1"/>
          </a:p>
        </p:txBody>
      </p:sp>
      <p:sp>
        <p:nvSpPr>
          <p:cNvPr id="9" name="TextBox 8"/>
          <p:cNvSpPr txBox="1"/>
          <p:nvPr/>
        </p:nvSpPr>
        <p:spPr>
          <a:xfrm>
            <a:off x="5877614" y="743499"/>
            <a:ext cx="21809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это процесс привыкания ребенка к новым условиям его жизни: помещению, распорядку дня, педагогам и другим </a:t>
            </a:r>
            <a:r>
              <a:rPr lang="ru-RU" b="1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детям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763332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/>
          <a:stretch>
            <a:fillRect/>
          </a:stretch>
        </p:blipFill>
        <p:spPr bwMode="auto">
          <a:xfrm flipH="1">
            <a:off x="0" y="7937"/>
            <a:ext cx="4716016" cy="68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/>
          <a:stretch>
            <a:fillRect/>
          </a:stretch>
        </p:blipFill>
        <p:spPr bwMode="auto">
          <a:xfrm>
            <a:off x="4524697" y="0"/>
            <a:ext cx="4644008" cy="68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2699792" y="83671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5148064" y="834420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5148064" y="83671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358747" y="11663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269638" y="1124744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7528017" y="11663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7594027" y="1124744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9387BF-3861-4020-83CE-23935463804C}"/>
              </a:ext>
            </a:extLst>
          </p:cNvPr>
          <p:cNvSpPr txBox="1"/>
          <p:nvPr/>
        </p:nvSpPr>
        <p:spPr>
          <a:xfrm>
            <a:off x="3183341" y="6465743"/>
            <a:ext cx="3220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17.02.2023г.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14773534"/>
              </p:ext>
            </p:extLst>
          </p:nvPr>
        </p:nvGraphicFramePr>
        <p:xfrm>
          <a:off x="125132" y="-459432"/>
          <a:ext cx="4086828" cy="6712802"/>
        </p:xfrm>
        <a:graphic>
          <a:graphicData uri="http://schemas.openxmlformats.org/drawingml/2006/diagram">
            <dgm:relIds xmlns:dgm="http://schemas.openxmlformats.org/drawingml/2006/diagram" r:dm="rId4" r:lo="rId5" r:qs="rId6" r:cs="rId7"/>
          </a:graphicData>
        </a:graphic>
      </p:graphicFrame>
      <p:pic>
        <p:nvPicPr>
          <p:cNvPr id="24" name="Рисунок 23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286" b="98429" l="1125" r="97688">
                        <a14:foregroundMark x1="36563" y1="85214" x2="36563" y2="85214"/>
                        <a14:foregroundMark x1="40438" y1="90143" x2="40000" y2="89429"/>
                        <a14:foregroundMark x1="37313" y1="87286" x2="37313" y2="87286"/>
                        <a14:foregroundMark x1="50875" y1="53500" x2="50875" y2="53500"/>
                        <a14:foregroundMark x1="50875" y1="51000" x2="51188" y2="50429"/>
                        <a14:foregroundMark x1="52063" y1="58571" x2="52063" y2="58571"/>
                        <a14:foregroundMark x1="53250" y1="53143" x2="53250" y2="53143"/>
                        <a14:foregroundMark x1="62438" y1="39500" x2="62438" y2="39500"/>
                        <a14:foregroundMark x1="58125" y1="39500" x2="58125" y2="39500"/>
                        <a14:foregroundMark x1="66563" y1="39000" x2="67000" y2="38786"/>
                        <a14:foregroundMark x1="34938" y1="91143" x2="34938" y2="91143"/>
                        <a14:foregroundMark x1="37000" y1="86786" x2="37438" y2="86429"/>
                        <a14:foregroundMark x1="35375" y1="80857" x2="35375" y2="80857"/>
                        <a14:foregroundMark x1="37625" y1="79500" x2="37625" y2="79500"/>
                        <a14:foregroundMark x1="62563" y1="39857" x2="62563" y2="39857"/>
                        <a14:foregroundMark x1="60625" y1="40000" x2="60625" y2="40000"/>
                        <a14:foregroundMark x1="59938" y1="38286" x2="59938" y2="38286"/>
                        <a14:foregroundMark x1="62438" y1="42214" x2="62438" y2="422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646621"/>
            <a:ext cx="4814261" cy="449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465917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/>
          <a:stretch>
            <a:fillRect/>
          </a:stretch>
        </p:blipFill>
        <p:spPr bwMode="auto">
          <a:xfrm flipH="1">
            <a:off x="-3602" y="34083"/>
            <a:ext cx="4716016" cy="68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/>
          <a:stretch>
            <a:fillRect/>
          </a:stretch>
        </p:blipFill>
        <p:spPr bwMode="auto">
          <a:xfrm>
            <a:off x="4499992" y="22822"/>
            <a:ext cx="4644008" cy="68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2699792" y="83671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5148064" y="834420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5148064" y="83671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358747" y="11663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269638" y="1124744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7524328" y="184933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7594027" y="1124744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9387BF-3861-4020-83CE-23935463804C}"/>
              </a:ext>
            </a:extLst>
          </p:cNvPr>
          <p:cNvSpPr txBox="1"/>
          <p:nvPr/>
        </p:nvSpPr>
        <p:spPr>
          <a:xfrm>
            <a:off x="3183341" y="6465743"/>
            <a:ext cx="3220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17.02.2023г.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698520" y="98641"/>
            <a:ext cx="5298144" cy="628684"/>
          </a:xfrm>
          <a:prstGeom prst="rect">
            <a:avLst/>
          </a:prstGeom>
          <a:solidFill>
            <a:srgbClr val="FDE7F0"/>
          </a:solidFill>
          <a:ln>
            <a:solidFill>
              <a:srgbClr val="ADF9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КАЛЕНДАРЯ</a:t>
            </a:r>
            <a:endParaRPr lang="ru-RU" sz="28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4106765" y="785920"/>
            <a:ext cx="493098" cy="44546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10991" y="1293581"/>
            <a:ext cx="6984776" cy="628684"/>
          </a:xfrm>
          <a:prstGeom prst="rect">
            <a:avLst/>
          </a:prstGeom>
          <a:solidFill>
            <a:srgbClr val="FDE7F0"/>
          </a:solidFill>
          <a:ln>
            <a:solidFill>
              <a:srgbClr val="ADF9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algn="ctr"/>
            <a:r>
              <a:rPr lang="ru-RU" sz="2400" b="1">
                <a:solidFill>
                  <a:srgbClr val="000000"/>
                </a:solidFill>
                <a:latin typeface="Times New Roman" pitchFamily="18" charset="0"/>
              </a:rPr>
              <a:t>способствовать успешной адаптации детей к детскому </a:t>
            </a: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саду</a:t>
            </a:r>
            <a:endParaRPr lang="ru-RU" sz="2400" b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637" y="2065727"/>
            <a:ext cx="5000142" cy="39511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85570324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/>
          <a:stretch>
            <a:fillRect/>
          </a:stretch>
        </p:blipFill>
        <p:spPr bwMode="auto">
          <a:xfrm flipH="1">
            <a:off x="-3602" y="34083"/>
            <a:ext cx="4716016" cy="68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/>
          <a:stretch>
            <a:fillRect/>
          </a:stretch>
        </p:blipFill>
        <p:spPr bwMode="auto">
          <a:xfrm>
            <a:off x="4499992" y="22822"/>
            <a:ext cx="4644008" cy="68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2699792" y="83671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5148064" y="834420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5148064" y="83671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358747" y="11663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269638" y="1124744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7524328" y="184933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7594027" y="1124744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9387BF-3861-4020-83CE-23935463804C}"/>
              </a:ext>
            </a:extLst>
          </p:cNvPr>
          <p:cNvSpPr txBox="1"/>
          <p:nvPr/>
        </p:nvSpPr>
        <p:spPr>
          <a:xfrm>
            <a:off x="3183341" y="6465743"/>
            <a:ext cx="3220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17.02.2023г.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538335556"/>
              </p:ext>
            </p:extLst>
          </p:nvPr>
        </p:nvGraphicFramePr>
        <p:xfrm>
          <a:off x="625235" y="45878"/>
          <a:ext cx="8228424" cy="6120680"/>
        </p:xfrm>
        <a:graphic>
          <a:graphicData uri="http://schemas.openxmlformats.org/drawingml/2006/diagram">
            <dgm:relIds xmlns:dgm="http://schemas.openxmlformats.org/drawingml/2006/diagram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87065450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/>
          <a:stretch>
            <a:fillRect/>
          </a:stretch>
        </p:blipFill>
        <p:spPr bwMode="auto">
          <a:xfrm flipH="1">
            <a:off x="-3602" y="34083"/>
            <a:ext cx="4716016" cy="68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/>
          <a:stretch>
            <a:fillRect/>
          </a:stretch>
        </p:blipFill>
        <p:spPr bwMode="auto">
          <a:xfrm>
            <a:off x="4499992" y="22822"/>
            <a:ext cx="4644008" cy="68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2699792" y="83671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5148064" y="834420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5148064" y="83671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358747" y="11663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269638" y="1124744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7524328" y="184933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7594027" y="1124744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9387BF-3861-4020-83CE-23935463804C}"/>
              </a:ext>
            </a:extLst>
          </p:cNvPr>
          <p:cNvSpPr txBox="1"/>
          <p:nvPr/>
        </p:nvSpPr>
        <p:spPr>
          <a:xfrm>
            <a:off x="3183341" y="6465743"/>
            <a:ext cx="3220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17.02.2023г.</a:t>
            </a: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1095500446"/>
              </p:ext>
            </p:extLst>
          </p:nvPr>
        </p:nvGraphicFramePr>
        <p:xfrm>
          <a:off x="163818" y="113909"/>
          <a:ext cx="8880921" cy="5615211"/>
        </p:xfrm>
        <a:graphic>
          <a:graphicData uri="http://schemas.openxmlformats.org/drawingml/2006/diagram">
            <dgm:relIds xmlns:dgm="http://schemas.openxmlformats.org/drawingml/2006/diagram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81258037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/>
          <a:stretch>
            <a:fillRect/>
          </a:stretch>
        </p:blipFill>
        <p:spPr bwMode="auto">
          <a:xfrm flipH="1">
            <a:off x="-3602" y="34083"/>
            <a:ext cx="4716016" cy="68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/>
          <a:stretch>
            <a:fillRect/>
          </a:stretch>
        </p:blipFill>
        <p:spPr bwMode="auto">
          <a:xfrm>
            <a:off x="4700508" y="14460"/>
            <a:ext cx="4644008" cy="68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2699792" y="83671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5148064" y="834420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5148064" y="83671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358747" y="11663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269638" y="1124744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7524328" y="184933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7594027" y="1124744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9387BF-3861-4020-83CE-23935463804C}"/>
              </a:ext>
            </a:extLst>
          </p:cNvPr>
          <p:cNvSpPr txBox="1"/>
          <p:nvPr/>
        </p:nvSpPr>
        <p:spPr>
          <a:xfrm>
            <a:off x="3183341" y="6465743"/>
            <a:ext cx="3220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17.02.2023г.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" r="5866"/>
          <a:stretch>
            <a:fillRect/>
          </a:stretch>
        </p:blipFill>
        <p:spPr>
          <a:xfrm>
            <a:off x="503814" y="1538528"/>
            <a:ext cx="3526221" cy="18407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8" r="3386"/>
          <a:stretch>
            <a:fillRect/>
          </a:stretch>
        </p:blipFill>
        <p:spPr>
          <a:xfrm>
            <a:off x="5129946" y="1517388"/>
            <a:ext cx="3526221" cy="1883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5" t="-4176" r="11885" b="7395"/>
          <a:stretch>
            <a:fillRect/>
          </a:stretch>
        </p:blipFill>
        <p:spPr>
          <a:xfrm>
            <a:off x="2477744" y="3579400"/>
            <a:ext cx="3692769" cy="2169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153343" y="178868"/>
            <a:ext cx="6064757" cy="1028425"/>
          </a:xfrm>
          <a:prstGeom prst="rect">
            <a:avLst/>
          </a:prstGeom>
          <a:solidFill>
            <a:srgbClr val="ADF9D7"/>
          </a:solidFill>
          <a:ln>
            <a:solidFill>
              <a:srgbClr val="ADF9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1530" y="207114"/>
            <a:ext cx="5984966" cy="923330"/>
          </a:xfrm>
          <a:prstGeom prst="rect">
            <a:avLst/>
          </a:prstGeom>
          <a:solidFill>
            <a:srgbClr val="FDE7F0"/>
          </a:solidFill>
          <a:ln>
            <a:solidFill>
              <a:srgbClr val="FDE7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Каждый день ребенок вместе с мамой находит в календаре какой-то небольшой и приятный сюрприз, в виде задания или идеи досуга на текущий день.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001015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/>
          <a:stretch>
            <a:fillRect/>
          </a:stretch>
        </p:blipFill>
        <p:spPr bwMode="auto">
          <a:xfrm flipH="1">
            <a:off x="-3602" y="34083"/>
            <a:ext cx="4716016" cy="68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/>
          <a:stretch>
            <a:fillRect/>
          </a:stretch>
        </p:blipFill>
        <p:spPr bwMode="auto">
          <a:xfrm>
            <a:off x="4499992" y="22822"/>
            <a:ext cx="4644008" cy="683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2699792" y="83671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5148064" y="834420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5148064" y="83671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358747" y="116632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269638" y="1124744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7524328" y="184933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3" t="28954" r="43738" b="56297"/>
          <a:stretch>
            <a:fillRect/>
          </a:stretch>
        </p:blipFill>
        <p:spPr bwMode="auto">
          <a:xfrm flipH="1">
            <a:off x="7594027" y="1124744"/>
            <a:ext cx="125963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9387BF-3861-4020-83CE-23935463804C}"/>
              </a:ext>
            </a:extLst>
          </p:cNvPr>
          <p:cNvSpPr txBox="1"/>
          <p:nvPr/>
        </p:nvSpPr>
        <p:spPr>
          <a:xfrm>
            <a:off x="3183341" y="6465743"/>
            <a:ext cx="3220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17.02.2023г.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713091693"/>
              </p:ext>
            </p:extLst>
          </p:nvPr>
        </p:nvGraphicFramePr>
        <p:xfrm>
          <a:off x="329706" y="1432059"/>
          <a:ext cx="8685190" cy="1360403"/>
        </p:xfrm>
        <a:graphic>
          <a:graphicData uri="http://schemas.openxmlformats.org/drawingml/2006/diagram">
            <dgm:relIds xmlns:dgm="http://schemas.openxmlformats.org/drawingml/2006/diagram" r:dm="rId4" r:lo="rId5" r:qs="rId6" r:cs="rId7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1707488" y="178868"/>
            <a:ext cx="5510612" cy="850135"/>
          </a:xfrm>
          <a:prstGeom prst="rect">
            <a:avLst/>
          </a:prstGeom>
          <a:solidFill>
            <a:srgbClr val="FDE7F0"/>
          </a:solidFill>
          <a:ln>
            <a:solidFill>
              <a:srgbClr val="FDE7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15716" y="74896"/>
            <a:ext cx="4968552" cy="954107"/>
          </a:xfrm>
          <a:prstGeom prst="rect">
            <a:avLst/>
          </a:prstGeom>
          <a:noFill/>
          <a:ln>
            <a:solidFill>
              <a:srgbClr val="FDE7F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календарь                  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«ВМЕСТЕ С МАМОЙ»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261" y="2907539"/>
            <a:ext cx="3743065" cy="3555912"/>
          </a:xfrm>
          <a:prstGeom prst="roundRect">
            <a:avLst>
              <a:gd name="adj" fmla="val 5000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63921291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65" y="0"/>
            <a:ext cx="9141635" cy="696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0573A29-540A-420E-8D2B-ABCE944C35CB}"/>
              </a:ext>
            </a:extLst>
          </p:cNvPr>
          <p:cNvSpPr/>
          <p:nvPr/>
        </p:nvSpPr>
        <p:spPr>
          <a:xfrm>
            <a:off x="2483768" y="2589540"/>
            <a:ext cx="6624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07F1A47-6C0E-40CE-BD96-35BAC3F3A2C9}"/>
              </a:ext>
            </a:extLst>
          </p:cNvPr>
          <p:cNvSpPr/>
          <p:nvPr/>
        </p:nvSpPr>
        <p:spPr>
          <a:xfrm>
            <a:off x="0" y="749257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207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6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52070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00">
              <a:solidFill>
                <a:prstClr val="black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59C7B7E8-D824-470C-AD7D-5D164E3C035A}"/>
              </a:ext>
            </a:extLst>
          </p:cNvPr>
          <p:cNvCxnSpPr/>
          <p:nvPr/>
        </p:nvCxnSpPr>
        <p:spPr>
          <a:xfrm flipH="1">
            <a:off x="-1188640" y="1087811"/>
            <a:ext cx="0" cy="0"/>
          </a:xfrm>
          <a:prstGeom prst="straightConnector1">
            <a:avLst/>
          </a:prstGeom>
          <a:noFill/>
          <a:ln w="38103">
            <a:solidFill>
              <a:srgbClr val="000000"/>
            </a:solidFill>
            <a:prstDash val="solid"/>
            <a:round/>
          </a:ln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09387BF-3861-4020-83CE-23935463804C}"/>
              </a:ext>
            </a:extLst>
          </p:cNvPr>
          <p:cNvSpPr txBox="1"/>
          <p:nvPr/>
        </p:nvSpPr>
        <p:spPr>
          <a:xfrm>
            <a:off x="3183341" y="6465743"/>
            <a:ext cx="3220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17.02.2023г.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41314" y="1988840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707795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44</Paragraphs>
  <Slides>9</Slides>
  <Notes>0</Notes>
  <TotalTime>319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baseType="lpstr" size="13">
      <vt:lpstr>Arial</vt:lpstr>
      <vt:lpstr>Calibri</vt:lpstr>
      <vt:lpstr>Times New Roman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ТОЛСТОВА</dc:creator>
  <cp:lastModifiedBy>User</cp:lastModifiedBy>
  <cp:revision>44</cp:revision>
  <dcterms:created xsi:type="dcterms:W3CDTF">2023-02-14T17:09:34Z</dcterms:created>
  <dcterms:modified xsi:type="dcterms:W3CDTF">2023-06-15T18:14:55Z</dcterms:modified>
</cp:coreProperties>
</file>