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4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7091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446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26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010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739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596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53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37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43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4927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554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2DBDE-F9F4-402D-9F24-FBB62A70EDDA}" type="datetimeFigureOut">
              <a:rPr lang="ru-RU" smtClean="0"/>
              <a:t>29.09.2021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EE2FE-351A-473D-9DD9-493515BFE5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33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14856" y="1981899"/>
            <a:ext cx="9144000" cy="2387600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Тема урока: </a:t>
            </a:r>
            <a:br>
              <a:rPr lang="ru-RU" sz="7200" b="1" dirty="0" smtClean="0"/>
            </a:br>
            <a:r>
              <a:rPr lang="ru-RU" sz="7200" b="1" dirty="0" smtClean="0"/>
              <a:t>Наречия</a:t>
            </a:r>
            <a:endParaRPr lang="ru-RU" sz="7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240536" y="4690872"/>
            <a:ext cx="9692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УМК «Школа России», 4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868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437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Составь интеллект-карту. Из представленных ниже слов выбери отличительные признаки имени прилагательного и наречия</a:t>
            </a:r>
            <a:endParaRPr lang="ru-RU" sz="36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12377" y="2808891"/>
            <a:ext cx="1367245" cy="7141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Части речи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82983" y="2708743"/>
            <a:ext cx="18462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Имя прилагательное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88777" y="2810299"/>
            <a:ext cx="18462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Наречие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085704" y="2360442"/>
            <a:ext cx="1079862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763486" y="3418114"/>
            <a:ext cx="13846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511730" y="3623143"/>
            <a:ext cx="836023" cy="1088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8168640" y="1987732"/>
            <a:ext cx="923109" cy="557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056913" y="3317574"/>
            <a:ext cx="870857" cy="814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8255725" y="3807049"/>
            <a:ext cx="679269" cy="975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926080" y="6009697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признак предмета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178731" y="6009697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признак действия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492342" y="6029902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действие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0" y="6009697"/>
            <a:ext cx="3326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Отвечает на вопросы какой? Какая? Чей?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480457" y="6432062"/>
            <a:ext cx="4093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Отвечает на вопросы когда? Куда? Где?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95109" y="6451210"/>
            <a:ext cx="4062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Отвечает на вопросы что делая? Что сделав?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5439958"/>
            <a:ext cx="3326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Изменяется по родам, числам, падежам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126377" y="5713049"/>
            <a:ext cx="332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Изменяется только по числам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9218022" y="5466828"/>
            <a:ext cx="3326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Не изменяется по родам, числам, падежам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96386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6163"/>
          </a:xfrm>
        </p:spPr>
        <p:txBody>
          <a:bodyPr/>
          <a:lstStyle/>
          <a:p>
            <a:pPr algn="ctr"/>
            <a:r>
              <a:rPr lang="ru-RU" b="1" dirty="0" smtClean="0"/>
              <a:t>Вставьте пропуски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3041"/>
            <a:ext cx="10515600" cy="1143000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Узнать, что такое </a:t>
            </a:r>
            <a:r>
              <a:rPr lang="ru-RU" dirty="0" smtClean="0"/>
              <a:t>__________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Определить</a:t>
            </a:r>
            <a:r>
              <a:rPr lang="ru-RU" dirty="0"/>
              <a:t>, </a:t>
            </a:r>
            <a:r>
              <a:rPr lang="ru-RU" dirty="0" smtClean="0"/>
              <a:t>какие ______________ ________ имеет </a:t>
            </a:r>
            <a:r>
              <a:rPr lang="ru-RU" dirty="0"/>
              <a:t>наречие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678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6747"/>
          </a:xfrm>
        </p:spPr>
        <p:txBody>
          <a:bodyPr/>
          <a:lstStyle/>
          <a:p>
            <a:pPr algn="ctr"/>
            <a:r>
              <a:rPr lang="ru-RU" b="1" dirty="0" smtClean="0"/>
              <a:t>План урока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1040" y="1597025"/>
            <a:ext cx="10515600" cy="4351338"/>
          </a:xfrm>
        </p:spPr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/>
              <a:t>Узнать, что такое </a:t>
            </a:r>
            <a:r>
              <a:rPr lang="ru-RU" u="sng" dirty="0"/>
              <a:t>наречие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Определить, какие </a:t>
            </a:r>
            <a:r>
              <a:rPr lang="ru-RU" u="sng" dirty="0"/>
              <a:t>грамматические признаки </a:t>
            </a:r>
            <a:r>
              <a:rPr lang="ru-RU" dirty="0"/>
              <a:t>имеет наречие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563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4372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Составь интеллект-карту. Из представленных ниже слов выбери отличительные признаки имени прилагательного и наречия</a:t>
            </a:r>
            <a:endParaRPr lang="ru-RU" sz="3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12377" y="2808891"/>
            <a:ext cx="1367245" cy="7141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Части речи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82983" y="2708743"/>
            <a:ext cx="18462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Имя прилагательное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88777" y="2810299"/>
            <a:ext cx="18462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Наречие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085704" y="2360442"/>
            <a:ext cx="1079862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763486" y="3418114"/>
            <a:ext cx="13846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511730" y="3623143"/>
            <a:ext cx="836023" cy="1088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8168640" y="1987732"/>
            <a:ext cx="923109" cy="557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056913" y="3317574"/>
            <a:ext cx="870857" cy="814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8255725" y="3807049"/>
            <a:ext cx="679269" cy="975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5056" y="1886124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признак предмета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134752" y="5939605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признак действия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492342" y="6029902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действие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91877" y="3556116"/>
            <a:ext cx="3326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Отвечает на вопросы какой? Какая? Чей?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480457" y="6432062"/>
            <a:ext cx="4093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Отвечает на вопросы когда? Куда? Где?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95109" y="6451210"/>
            <a:ext cx="4062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Отвечает на вопросы что делая? Что сделав?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763486" y="4781752"/>
            <a:ext cx="3326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Изменяется по родам, числам, падежам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126377" y="5713049"/>
            <a:ext cx="332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Изменяется только по числам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9218022" y="5466828"/>
            <a:ext cx="3326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Не изменяется по родам, числам, падежам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9363456" y="1545336"/>
            <a:ext cx="121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10049689" y="3925397"/>
            <a:ext cx="121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8949581" y="4799552"/>
            <a:ext cx="121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784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2" grpId="0"/>
      <p:bldP spid="25" grpId="0"/>
      <p:bldP spid="3" grpId="0"/>
      <p:bldP spid="28" grpId="0"/>
      <p:bldP spid="2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4372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Составь интеллект-карту. Из представленных ниже слов выбери отличительные признаки имени прилагательного и наречия</a:t>
            </a:r>
            <a:endParaRPr lang="ru-RU" sz="3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12377" y="2808891"/>
            <a:ext cx="1367245" cy="7141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Части речи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82983" y="2708743"/>
            <a:ext cx="18462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Имя прилагательное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88777" y="2810299"/>
            <a:ext cx="18462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Наречие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085704" y="2360442"/>
            <a:ext cx="1079862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763486" y="3418114"/>
            <a:ext cx="13846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511730" y="3623143"/>
            <a:ext cx="836023" cy="1088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8168640" y="1987732"/>
            <a:ext cx="923109" cy="557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056913" y="3317574"/>
            <a:ext cx="870857" cy="814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8255725" y="3807049"/>
            <a:ext cx="679269" cy="975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5056" y="1886124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признак предмета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134752" y="5939605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признак действия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492342" y="6029902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действие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91877" y="3556116"/>
            <a:ext cx="3326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Отвечает на вопросы какой? Какая? Чей?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9492341" y="4194020"/>
            <a:ext cx="2480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Отвечает на вопросы когда? Куда? Где?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95109" y="6451210"/>
            <a:ext cx="4062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Отвечает на вопросы что делая? Что сделав?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763486" y="4781752"/>
            <a:ext cx="3326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Изменяется по родам, числам, падежам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126377" y="5713049"/>
            <a:ext cx="332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Изменяется только по числам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9218022" y="5466828"/>
            <a:ext cx="3326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Не изменяется по родам, числам, падежам</a:t>
            </a:r>
            <a:endParaRPr lang="ru-RU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9363456" y="1545336"/>
            <a:ext cx="121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8949581" y="4799552"/>
            <a:ext cx="1216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2119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3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4372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Составь интеллект-карту. Из представленных ниже слов выбери отличительные признаки имени прилагательного и наречия</a:t>
            </a:r>
            <a:endParaRPr lang="ru-RU" sz="36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12377" y="2808891"/>
            <a:ext cx="1367245" cy="714103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Части речи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182983" y="2708743"/>
            <a:ext cx="18462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Имя прилагательное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88777" y="2810299"/>
            <a:ext cx="18462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Наречие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2085704" y="2360442"/>
            <a:ext cx="1079862" cy="609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1763486" y="3418114"/>
            <a:ext cx="138466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3511730" y="3623143"/>
            <a:ext cx="836023" cy="10885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8168640" y="1987732"/>
            <a:ext cx="923109" cy="557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9056913" y="3317574"/>
            <a:ext cx="870857" cy="814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8255725" y="3807049"/>
            <a:ext cx="679269" cy="9753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85056" y="1886124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признак предмета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8865326" y="1603263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признак действия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9492342" y="6029902"/>
            <a:ext cx="3326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Обозначает действие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91877" y="3556116"/>
            <a:ext cx="3326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Отвечает на вопросы какой? Какая? Чей?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9492341" y="4194020"/>
            <a:ext cx="24806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Отвечает на вопросы когда? Куда? Где?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5495109" y="6451210"/>
            <a:ext cx="40625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Отвечает на вопросы что делая? Что сделав?</a:t>
            </a: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763486" y="4781752"/>
            <a:ext cx="3326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Изменяется по родам, числам, падежам</a:t>
            </a:r>
            <a:endParaRPr lang="ru-RU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3126377" y="5713049"/>
            <a:ext cx="3326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Изменяется только по числам</a:t>
            </a:r>
            <a:endParaRPr lang="ru-RU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7894320" y="4947704"/>
            <a:ext cx="33266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Не изменяется по родам, числам, падежам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53382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Составь интеллект-карту признаков наречия, ответив на следующие вопросы: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1. Самостоятельная или служебная часть речи?</a:t>
            </a:r>
          </a:p>
          <a:p>
            <a:pPr marL="0" indent="0">
              <a:buNone/>
            </a:pPr>
            <a:r>
              <a:rPr lang="ru-RU" dirty="0"/>
              <a:t>2. Что обозначает?</a:t>
            </a:r>
          </a:p>
          <a:p>
            <a:pPr marL="0" indent="0">
              <a:buNone/>
            </a:pPr>
            <a:r>
              <a:rPr lang="ru-RU" dirty="0"/>
              <a:t>3. На какие вопросы отвечает?</a:t>
            </a:r>
          </a:p>
          <a:p>
            <a:pPr marL="0" indent="0">
              <a:buNone/>
            </a:pPr>
            <a:r>
              <a:rPr lang="ru-RU" dirty="0"/>
              <a:t>4. С какой частью речи связано?</a:t>
            </a:r>
          </a:p>
          <a:p>
            <a:pPr marL="0" indent="0">
              <a:buNone/>
            </a:pPr>
            <a:r>
              <a:rPr lang="ru-RU" dirty="0"/>
              <a:t>5. Как изменяется?</a:t>
            </a:r>
          </a:p>
          <a:p>
            <a:pPr marL="0" indent="0">
              <a:buNone/>
            </a:pPr>
            <a:r>
              <a:rPr lang="ru-RU" dirty="0"/>
              <a:t>6. Каким членом предложения является?</a:t>
            </a:r>
          </a:p>
          <a:p>
            <a:pPr marL="0" indent="0">
              <a:buNone/>
            </a:pPr>
            <a:r>
              <a:rPr lang="ru-RU" dirty="0"/>
              <a:t>7. Какую роль играет в предложении?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3015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393</Words>
  <Application>Microsoft Office PowerPoint</Application>
  <PresentationFormat>Широкоэкранный</PresentationFormat>
  <Paragraphs>73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Тема урока:  Наречия</vt:lpstr>
      <vt:lpstr>Составь интеллект-карту. Из представленных ниже слов выбери отличительные признаки имени прилагательного и наречия</vt:lpstr>
      <vt:lpstr>Вставьте пропуски</vt:lpstr>
      <vt:lpstr>План урока</vt:lpstr>
      <vt:lpstr>Составь интеллект-карту. Из представленных ниже слов выбери отличительные признаки имени прилагательного и наречия</vt:lpstr>
      <vt:lpstr>Составь интеллект-карту. Из представленных ниже слов выбери отличительные признаки имени прилагательного и наречия</vt:lpstr>
      <vt:lpstr>Составь интеллект-карту. Из представленных ниже слов выбери отличительные признаки имени прилагательного и наречия</vt:lpstr>
      <vt:lpstr>Составь интеллект-карту признаков наречия, ответив на следующие вопросы: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Наречия</dc:title>
  <dc:creator>admin</dc:creator>
  <cp:lastModifiedBy>admin</cp:lastModifiedBy>
  <cp:revision>4</cp:revision>
  <dcterms:created xsi:type="dcterms:W3CDTF">2021-09-29T08:06:19Z</dcterms:created>
  <dcterms:modified xsi:type="dcterms:W3CDTF">2021-09-29T08:59:45Z</dcterms:modified>
</cp:coreProperties>
</file>