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3197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537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597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488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67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204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07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50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745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356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399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5952B8-C3B5-4EEE-9232-30CB541DCFB9}" type="datetimeFigureOut">
              <a:rPr lang="ru-RU" smtClean="0"/>
              <a:t>24.12.2018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55C77-5338-44E3-8B6D-B36B554EB2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97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jpg"/><Relationship Id="rId5" Type="http://schemas.openxmlformats.org/officeDocument/2006/relationships/image" Target="../media/image4.jpg"/><Relationship Id="rId10" Type="http://schemas.openxmlformats.org/officeDocument/2006/relationships/image" Target="../media/image9.jpeg"/><Relationship Id="rId4" Type="http://schemas.openxmlformats.org/officeDocument/2006/relationships/image" Target="../media/image3.jpg"/><Relationship Id="rId9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0242"/>
            <a:ext cx="12226835" cy="8298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5429" y="846094"/>
            <a:ext cx="7760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dirty="0" smtClean="0">
                <a:solidFill>
                  <a:srgbClr val="FFC000"/>
                </a:solidFill>
              </a:rPr>
              <a:t>Phonetics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66" y="2107474"/>
            <a:ext cx="8874034" cy="386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[r] – Christmas, presents, merry</a:t>
            </a:r>
            <a:b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[a:] – star, car, smart, dark</a:t>
            </a:r>
            <a:b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[e] – presents, desk, merry, every</a:t>
            </a:r>
            <a:b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[h] – holiday, horse, happy</a:t>
            </a:r>
            <a:b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en-US" sz="3500" b="1" dirty="0" err="1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:] – tree, free, green</a:t>
            </a:r>
            <a:b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[n] – snowman, new, now</a:t>
            </a:r>
            <a:b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[w] – wish, whale, winter, want</a:t>
            </a:r>
            <a:endParaRPr lang="ru-RU" sz="35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80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18" y="-639281"/>
            <a:ext cx="12226835" cy="8298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2879" y="1524001"/>
            <a:ext cx="88217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Christmas Day is on the 25th of December. It is the greatest holiday in Britain. On Christmas Eve on the 24th of December English people decorate a Christmas tree. Christmas is a family holiday. They celebrate this holiday with big dinners. Children play around Christmas trees, find presents in their Christmas stockings, eat Christmas pudding</a:t>
            </a:r>
            <a:r>
              <a:rPr lang="ru-RU" sz="3200" b="1" i="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i="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and write letters to </a:t>
            </a:r>
            <a:r>
              <a:rPr lang="en-US" sz="3200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Santa Claus</a:t>
            </a:r>
            <a:endParaRPr lang="ru-RU" sz="32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12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4503" y="-1563145"/>
            <a:ext cx="12592595" cy="876759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7087" y="1872341"/>
            <a:ext cx="887403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spcAft>
                <a:spcPts val="0"/>
              </a:spcAft>
            </a:pP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decorate</a:t>
            </a:r>
            <a:r>
              <a:rPr lang="ru-RU" sz="35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Christmas</a:t>
            </a:r>
            <a:r>
              <a:rPr lang="ru-RU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5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</a:t>
            </a:r>
            <a:r>
              <a:rPr lang="ru-RU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r>
              <a:rPr lang="ru-RU" sz="3500" b="1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</a:p>
          <a:p>
            <a:pPr marL="457200">
              <a:spcAft>
                <a:spcPts val="0"/>
              </a:spcAft>
            </a:pP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parents</a:t>
            </a:r>
            <a:r>
              <a:rPr lang="ru-RU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celebrate</a:t>
            </a:r>
            <a:r>
              <a:rPr lang="ru-RU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5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friends</a:t>
            </a: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give</a:t>
            </a:r>
            <a:r>
              <a:rPr lang="ru-RU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5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 family</a:t>
            </a: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500" b="1" dirty="0" err="1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visites</a:t>
            </a:r>
            <a:r>
              <a:rPr lang="ru-RU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5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 write letter </a:t>
            </a: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Santa </a:t>
            </a:r>
            <a:r>
              <a:rPr lang="en-US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Claus</a:t>
            </a:r>
            <a:r>
              <a:rPr lang="ru-RU" sz="3500" b="1" dirty="0" smtClean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35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US" sz="28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289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5" y="-435430"/>
            <a:ext cx="12226835" cy="82984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5" y="190749"/>
            <a:ext cx="3338065" cy="23166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904" y="61427"/>
            <a:ext cx="2499905" cy="24999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933" y="61427"/>
            <a:ext cx="2762722" cy="20693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3591" y="357139"/>
            <a:ext cx="1767376" cy="264225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1136" y="2498578"/>
            <a:ext cx="3185191" cy="216489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003" y="2664504"/>
            <a:ext cx="3178106" cy="19470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708" y="2687382"/>
            <a:ext cx="2009775" cy="227647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52" y="4789739"/>
            <a:ext cx="1981924" cy="198192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564" y="4689234"/>
            <a:ext cx="1897670" cy="2168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36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23407"/>
            <a:ext cx="12226835" cy="8298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66949" y="2703428"/>
            <a:ext cx="5340654" cy="2467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5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Theme of the lesson is </a:t>
            </a:r>
            <a:r>
              <a:rPr lang="en-US" sz="5600" b="1" i="1" u="sng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Christmas in Britain</a:t>
            </a:r>
            <a:endParaRPr lang="ru-RU" sz="5600" dirty="0">
              <a:solidFill>
                <a:srgbClr val="FFC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29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5" y="-435430"/>
            <a:ext cx="12226835" cy="8298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051" y="3105835"/>
            <a:ext cx="878694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0" b="1" dirty="0" err="1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Englishpeoplecelebratechristmasonthetwentyfifthofdecember</a:t>
            </a:r>
            <a:r>
              <a:rPr lang="en-US" sz="6000" b="1" dirty="0">
                <a:solidFill>
                  <a:srgbClr val="FFC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6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064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5" y="-435430"/>
            <a:ext cx="12226835" cy="8298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052" y="2811419"/>
            <a:ext cx="822089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wish you a Merry Christmas!</a:t>
            </a:r>
            <a:endParaRPr lang="ru-RU" sz="44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wish you a Merry Christmas!</a:t>
            </a:r>
            <a:endParaRPr lang="ru-RU" sz="44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wish you a Merry Christmas!</a:t>
            </a:r>
            <a:endParaRPr lang="ru-RU" sz="4400" b="1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en-US" sz="4400" b="1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a Happy New Year!</a:t>
            </a:r>
            <a:endParaRPr lang="ru-RU" sz="4400" b="1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477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47206"/>
            <a:ext cx="12226835" cy="8298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5278" y="1122363"/>
            <a:ext cx="4453463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solidFill>
                  <a:srgbClr val="FFC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Christmas symbols </a:t>
            </a:r>
            <a:endParaRPr lang="ru-RU" sz="3500" b="1" dirty="0">
              <a:solidFill>
                <a:srgbClr val="FFC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365" y="2161479"/>
            <a:ext cx="5706035" cy="4099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2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35430"/>
            <a:ext cx="12226835" cy="8298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52" y="2195230"/>
            <a:ext cx="3636757" cy="43568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5200" y="1840146"/>
            <a:ext cx="3102217" cy="48518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661" y="3391888"/>
            <a:ext cx="3952723" cy="2621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5" y="-435430"/>
            <a:ext cx="12226835" cy="82984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720" y="3230890"/>
            <a:ext cx="4991520" cy="33276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68" y="3230890"/>
            <a:ext cx="4632532" cy="297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5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5" y="-435430"/>
            <a:ext cx="12226835" cy="8298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5760" y="1353671"/>
            <a:ext cx="877824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Santa Claus,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Snowman,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Christmas Tree,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Christmas star, 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Christmas bells, 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Christmas </a:t>
            </a:r>
            <a:r>
              <a:rPr lang="ru-RU" sz="3600" dirty="0" err="1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pudding</a:t>
            </a:r>
            <a:r>
              <a:rPr lang="ru-RU" sz="3600" dirty="0" smtClean="0">
                <a:solidFill>
                  <a:srgbClr val="FFC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Christmas candles,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Christmas wreath,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Stockings, </a:t>
            </a:r>
            <a:endParaRPr lang="ru-RU" sz="3600" dirty="0" smtClean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sz="3600" dirty="0">
                <a:solidFill>
                  <a:srgbClr val="FFC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Presents.</a:t>
            </a:r>
            <a:endParaRPr lang="ru-RU" sz="3600" dirty="0">
              <a:solidFill>
                <a:srgbClr val="FFC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41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154</Words>
  <Application>Microsoft Office PowerPoint</Application>
  <PresentationFormat>Широкоэкранный</PresentationFormat>
  <Paragraphs>28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12</cp:revision>
  <dcterms:created xsi:type="dcterms:W3CDTF">2018-12-24T16:33:00Z</dcterms:created>
  <dcterms:modified xsi:type="dcterms:W3CDTF">2018-12-24T18:21:36Z</dcterms:modified>
</cp:coreProperties>
</file>