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9E34-BECB-42F7-87F6-5E111D180168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0006FBA8-8EE7-40C1-B264-CDED0B5D56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329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9E34-BECB-42F7-87F6-5E111D180168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006FBA8-8EE7-40C1-B264-CDED0B5D56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504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9E34-BECB-42F7-87F6-5E111D180168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006FBA8-8EE7-40C1-B264-CDED0B5D56D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474679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9E34-BECB-42F7-87F6-5E111D180168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006FBA8-8EE7-40C1-B264-CDED0B5D56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9649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9E34-BECB-42F7-87F6-5E111D180168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006FBA8-8EE7-40C1-B264-CDED0B5D56D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709126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9E34-BECB-42F7-87F6-5E111D180168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006FBA8-8EE7-40C1-B264-CDED0B5D56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895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9E34-BECB-42F7-87F6-5E111D180168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6FBA8-8EE7-40C1-B264-CDED0B5D56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89250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9E34-BECB-42F7-87F6-5E111D180168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6FBA8-8EE7-40C1-B264-CDED0B5D56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176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9E34-BECB-42F7-87F6-5E111D180168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6FBA8-8EE7-40C1-B264-CDED0B5D56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917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9E34-BECB-42F7-87F6-5E111D180168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006FBA8-8EE7-40C1-B264-CDED0B5D56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072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9E34-BECB-42F7-87F6-5E111D180168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006FBA8-8EE7-40C1-B264-CDED0B5D56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630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9E34-BECB-42F7-87F6-5E111D180168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006FBA8-8EE7-40C1-B264-CDED0B5D56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914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9E34-BECB-42F7-87F6-5E111D180168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6FBA8-8EE7-40C1-B264-CDED0B5D56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9256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9E34-BECB-42F7-87F6-5E111D180168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6FBA8-8EE7-40C1-B264-CDED0B5D56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3206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9E34-BECB-42F7-87F6-5E111D180168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6FBA8-8EE7-40C1-B264-CDED0B5D56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594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9E34-BECB-42F7-87F6-5E111D180168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006FBA8-8EE7-40C1-B264-CDED0B5D56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0459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C09E34-BECB-42F7-87F6-5E111D180168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006FBA8-8EE7-40C1-B264-CDED0B5D56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9245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nginform.com/article/voprositelnye-slova-v-angliyskom-what-which-why" TargetMode="External"/><Relationship Id="rId2" Type="http://schemas.openxmlformats.org/officeDocument/2006/relationships/hyperlink" Target="https://enginform.com/article/voprositelnye-slova-v-angliyskom-who-whom-whos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nginform.com/article/voprositelnye-slova-v-angliyskom-where-when-how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39900" y="863601"/>
            <a:ext cx="9918700" cy="5321299"/>
          </a:xfrm>
        </p:spPr>
        <p:txBody>
          <a:bodyPr>
            <a:normAutofit/>
          </a:bodyPr>
          <a:lstStyle/>
          <a:p>
            <a:pPr fontAlgn="base"/>
            <a:r>
              <a:rPr lang="ru-RU" sz="2400" dirty="0" err="1">
                <a:solidFill>
                  <a:srgbClr val="2D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ever</a:t>
            </a:r>
            <a:r>
              <a:rPr lang="ru-RU" sz="2400" dirty="0">
                <a:solidFill>
                  <a:srgbClr val="2D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вступает в комбинации с </a:t>
            </a:r>
            <a:r>
              <a:rPr lang="ru-RU" sz="2400" dirty="0" err="1">
                <a:solidFill>
                  <a:srgbClr val="2E7AB6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who</a:t>
            </a:r>
            <a:r>
              <a:rPr lang="ru-RU" sz="2400" dirty="0">
                <a:solidFill>
                  <a:srgbClr val="2D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400" dirty="0" err="1">
                <a:solidFill>
                  <a:srgbClr val="2E7AB6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what</a:t>
            </a:r>
            <a:r>
              <a:rPr lang="ru-RU" sz="2400" dirty="0">
                <a:solidFill>
                  <a:srgbClr val="2D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400" dirty="0" err="1">
                <a:solidFill>
                  <a:srgbClr val="2E7AB6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which</a:t>
            </a:r>
            <a:r>
              <a:rPr lang="ru-RU" sz="2400" dirty="0">
                <a:solidFill>
                  <a:srgbClr val="2D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400" dirty="0" err="1">
                <a:solidFill>
                  <a:srgbClr val="2E7AB6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where</a:t>
            </a:r>
            <a:r>
              <a:rPr lang="ru-RU" sz="2400" dirty="0">
                <a:solidFill>
                  <a:srgbClr val="2D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400" dirty="0" err="1">
                <a:solidFill>
                  <a:srgbClr val="2E7AB6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how</a:t>
            </a:r>
            <a:r>
              <a:rPr lang="ru-RU" sz="2400" dirty="0">
                <a:solidFill>
                  <a:srgbClr val="2D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400" dirty="0" err="1">
                <a:solidFill>
                  <a:srgbClr val="2E7AB6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when</a:t>
            </a:r>
            <a:r>
              <a:rPr lang="ru-RU" sz="2400" dirty="0">
                <a:solidFill>
                  <a:srgbClr val="2D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и придает новообразованным словам новые значения: неопределенность и даже оттенок безразличия. В этом случае можно сравнить </a:t>
            </a:r>
            <a:r>
              <a:rPr lang="ru-RU" sz="2400" dirty="0" err="1">
                <a:solidFill>
                  <a:srgbClr val="2D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ever</a:t>
            </a:r>
            <a:r>
              <a:rPr lang="ru-RU" sz="2400" dirty="0">
                <a:solidFill>
                  <a:srgbClr val="2D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 словом «угодно», которое используем мы в русском языке. Но переводы, конечно, будут отличаться в зависимости от контекста:</a:t>
            </a:r>
          </a:p>
          <a:p>
            <a:pPr fontAlgn="base"/>
            <a:r>
              <a:rPr lang="ru-RU" sz="2400" b="1" dirty="0" err="1">
                <a:solidFill>
                  <a:srgbClr val="2D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Whoever</a:t>
            </a:r>
            <a:r>
              <a:rPr lang="ru-RU" sz="2400" dirty="0">
                <a:solidFill>
                  <a:srgbClr val="2D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 кто бы ни, кто-угодно</a:t>
            </a:r>
            <a:br>
              <a:rPr lang="ru-RU" sz="2400" dirty="0">
                <a:solidFill>
                  <a:srgbClr val="2D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err="1">
                <a:solidFill>
                  <a:srgbClr val="2D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Whomever</a:t>
            </a:r>
            <a:r>
              <a:rPr lang="ru-RU" sz="2400" dirty="0">
                <a:solidFill>
                  <a:srgbClr val="2D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 кого бы ни, кого угодно, кому угодно, кем угодно</a:t>
            </a:r>
            <a:br>
              <a:rPr lang="ru-RU" sz="2400" dirty="0">
                <a:solidFill>
                  <a:srgbClr val="2D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err="1">
                <a:solidFill>
                  <a:srgbClr val="2D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Whatever</a:t>
            </a:r>
            <a:r>
              <a:rPr lang="ru-RU" sz="2400" dirty="0">
                <a:solidFill>
                  <a:srgbClr val="2D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 что угодно, что бы ни</a:t>
            </a:r>
            <a:br>
              <a:rPr lang="ru-RU" sz="2400" dirty="0">
                <a:solidFill>
                  <a:srgbClr val="2D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err="1">
                <a:solidFill>
                  <a:srgbClr val="2D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Whichever</a:t>
            </a:r>
            <a:r>
              <a:rPr lang="ru-RU" sz="2400" dirty="0">
                <a:solidFill>
                  <a:srgbClr val="2D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 какой-угодно, какой бы ни</a:t>
            </a:r>
            <a:br>
              <a:rPr lang="ru-RU" sz="2400" dirty="0">
                <a:solidFill>
                  <a:srgbClr val="2D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err="1">
                <a:solidFill>
                  <a:srgbClr val="2D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Wherever</a:t>
            </a:r>
            <a:r>
              <a:rPr lang="ru-RU" sz="2400" dirty="0">
                <a:solidFill>
                  <a:srgbClr val="2D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 где угодно, где бы ни</a:t>
            </a:r>
            <a:br>
              <a:rPr lang="ru-RU" sz="2400" dirty="0">
                <a:solidFill>
                  <a:srgbClr val="2D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err="1">
                <a:solidFill>
                  <a:srgbClr val="2D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However</a:t>
            </a:r>
            <a:r>
              <a:rPr lang="ru-RU" sz="2400" dirty="0">
                <a:solidFill>
                  <a:srgbClr val="2D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 как угодно, как бы ни</a:t>
            </a:r>
            <a:br>
              <a:rPr lang="ru-RU" sz="2400" dirty="0">
                <a:solidFill>
                  <a:srgbClr val="2D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err="1">
                <a:solidFill>
                  <a:srgbClr val="2D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Whenever</a:t>
            </a:r>
            <a:r>
              <a:rPr lang="ru-RU" sz="2400" dirty="0">
                <a:solidFill>
                  <a:srgbClr val="2D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 когда угодно, когда бы ни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14800" y="127000"/>
            <a:ext cx="43065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Question </a:t>
            </a:r>
            <a:r>
              <a:rPr lang="en-US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word+ever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6556926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</TotalTime>
  <Words>8</Words>
  <Application>Microsoft Office PowerPoint</Application>
  <PresentationFormat>Широкоэкранный</PresentationFormat>
  <Paragraphs>3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Century Gothic</vt:lpstr>
      <vt:lpstr>Times New Roman</vt:lpstr>
      <vt:lpstr>Wingdings 3</vt:lpstr>
      <vt:lpstr>Легкий дым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2023-03-19T06:29:16Z</dcterms:created>
  <dcterms:modified xsi:type="dcterms:W3CDTF">2023-03-19T06:32:24Z</dcterms:modified>
</cp:coreProperties>
</file>