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5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477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557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27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8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63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22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97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8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2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65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86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3092F-2784-4284-B008-140E4B74950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F5D35-AA6A-4F24-85E7-ED1FC1CD3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06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9933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426720"/>
            <a:ext cx="1249807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dirty="0">
                <a:solidFill>
                  <a:srgbClr val="002060"/>
                </a:solidFill>
              </a:rPr>
              <a:t>Муниципальное Бюджетное Дошкольное Образовательное Учреждение Детский Сад №31 «Журавлик» </a:t>
            </a:r>
            <a:r>
              <a:rPr lang="ru-RU" sz="2000" b="1" i="1" dirty="0" err="1">
                <a:solidFill>
                  <a:srgbClr val="002060"/>
                </a:solidFill>
              </a:rPr>
              <a:t>Старооскольского</a:t>
            </a:r>
            <a:r>
              <a:rPr lang="ru-RU" sz="2000" b="1" i="1" dirty="0">
                <a:solidFill>
                  <a:srgbClr val="002060"/>
                </a:solidFill>
              </a:rPr>
              <a:t> городского округа.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515" y="2316480"/>
            <a:ext cx="11207931" cy="1870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«Физкультура и спорт в моей семье»</a:t>
            </a:r>
            <a:endParaRPr lang="ru-RU" sz="54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3047999" y="5612841"/>
            <a:ext cx="8456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Презентацию подготовила воспитатель:</a:t>
            </a:r>
          </a:p>
          <a:p>
            <a:pPr algn="ctr">
              <a:defRPr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Гугуман Тамара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33415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gatyr.club/uploads/posts/2021-11/thumbs/1636941885_38-bogatyr-club-p-fon-neitralnii-svetlii-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1223" y="766354"/>
            <a:ext cx="113037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Сейчас в семье Синичкиных 5 детей. Все они занимаются разносторонне и по возрасту.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деревне для своих детей родители построили на участке свой спортивный городок: с горкой, качелями, канатом, турником, со скалолазанием, лесенкой, грушей для бокса, батутом и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бассейном.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sun9-77.userapi.com/impg/VkCUXHGbWDGNuk52wd2FudgS7n-UAwlp23vwcw/pDWAq_z2zBU.jpg?size=1280x1280&amp;quality=95&amp;sign=d40ed8988fc90fb1b4001d70fb9e3b0f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487" y="2630125"/>
            <a:ext cx="2872740" cy="2872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ТОМАРА\Downloads\20220619_14571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52725" y="2854508"/>
            <a:ext cx="2452381" cy="1484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ТОМАРА\AppData\Local\Temp\Temp1_Attachments_nastya-erapolova@yandex.ru_2022-11-27_18-56-14.zip\Screenshot_20221125_123452_Gallery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728" y="2630125"/>
            <a:ext cx="2047649" cy="3997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ТОМАРА\AppData\Local\Temp\Temp1_Attachments_nastya-erapolova@yandex.ru_2022-11-27_18-56-14.zip\Screenshot_20221125_123416_Gallery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96264" y="4972595"/>
            <a:ext cx="2467792" cy="24665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ТОМАРА\AppData\Local\Temp\Temp1_Attachments_nastya-erapolova@yandex.ru_2022-11-27_18-56-14.zip\Screenshot_20221125_123152_Gallery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32617" y="3866197"/>
            <a:ext cx="2400844" cy="29104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68299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gatyr.club/uploads/posts/2021-11/thumbs/1636941885_38-bogatyr-club-p-fon-neitralnii-svetlii-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36914" y="714103"/>
            <a:ext cx="9692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Средствами закаливания являются солнце, воздух, вода.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получают заряд бодрости и физической активности. 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C:\Users\ТОМАРА\AppData\Local\Temp\Temp1_Attachments_nastya-erapolova@yandex.ru_2022-11-27_18-56-14.zip\Screenshot_20221125_123338_Gallery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2113" y="1729604"/>
            <a:ext cx="3549878" cy="34398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ТОМАРА\AppData\Local\Temp\Temp1_Attachments_nastya-erapolova@yandex.ru_2022-11-27_20-05-21.zip\загруженное (12)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05772" y="1816691"/>
            <a:ext cx="3396345" cy="3222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ТОМАРА\AppData\Local\Temp\Temp1_Attachments_nastya-erapolova@yandex.ru_2022-11-27_20-05-21.zip\загруженное (4)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4228" y="5016137"/>
            <a:ext cx="1611085" cy="2255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435" y="2179610"/>
            <a:ext cx="1965508" cy="2479476"/>
          </a:xfrm>
          <a:prstGeom prst="rect">
            <a:avLst/>
          </a:prstGeom>
        </p:spPr>
      </p:pic>
      <p:pic>
        <p:nvPicPr>
          <p:cNvPr id="9" name="Рисунок 8" descr="C:\Users\ТОМАРА\AppData\Local\Temp\Temp1_Attachments_nastya-erapolova@yandex.ru_2022-11-27_20-05-21.zip\загруженное (2)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96889" y="5287076"/>
            <a:ext cx="2356808" cy="1612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ТОМАРА\AppData\Local\Temp\Temp1_Attachments_nastya-erapolova@yandex.ru_2022-11-27_18-56-14.zip\Screenshot_20221125_123712_Gallery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50717" y="4871357"/>
            <a:ext cx="2962548" cy="2501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80705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gatyr.club/uploads/posts/2021-11/thumbs/1636941885_38-bogatyr-club-p-fon-neitralnii-svetlii-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0229" y="365125"/>
            <a:ext cx="108247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Дома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семье Синичкиных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есть турник, занимаются музыкальной зарядкой каждое утро для бодрости и настроения.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C:\Users\ТОМАРА\Downloads\20221127_2104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35384" y="2585971"/>
            <a:ext cx="3027316" cy="130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ТОМАРА\AppData\Local\Temp\Temp1_Attachments_nastya-erapolova@yandex.ru_2022-11-27_21-12-11.zip\20221127_21044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2" y="3142990"/>
            <a:ext cx="4641668" cy="243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ТОМАРА\AppData\Local\Temp\Temp1_Attachments_nastya-erapolova@yandex.ru_2022-11-27_21-12-11.zip\20221127_21070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507" y="2587247"/>
            <a:ext cx="4747577" cy="29858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6128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gatyr.club/uploads/posts/2021-11/thumbs/1636941885_38-bogatyr-club-p-fon-neitralnii-svetlii-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27909" y="365125"/>
            <a:ext cx="101258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выходные дни все семьей выходят на длинные и продолжительные прогулки, если не позволяет погода, идут на каток,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или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бассейн.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C:\Users\ТОМАРА\Downloads\20220129_15382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8979696" y="4138348"/>
            <a:ext cx="2877677" cy="24122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ТОМАРА\AppData\Local\Temp\Temp1_Attachments_nastya-erapolova@yandex.ru_2022-11-27_18-56-14.zip\Screenshot_20221125_124221_Gallery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48706" y="1611086"/>
            <a:ext cx="3300736" cy="21790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ТОМАРА\Downloads\20221125_12140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458" y="4884185"/>
            <a:ext cx="3868819" cy="197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ТОМАРА\Downloads\20220205_17001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20261" y="3162596"/>
            <a:ext cx="3569924" cy="1667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ТОМАРА\Downloads\20200926_17092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186" y="2133630"/>
            <a:ext cx="2648344" cy="2099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ТОМАРА\Downloads\загруженное (6)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90" y="4739073"/>
            <a:ext cx="1827438" cy="2084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ТОМАРА\Downloads\загруженное (7)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622" y="1778336"/>
            <a:ext cx="1815350" cy="2729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sun9-30.userapi.com/impg/Up3rzXKmvZyHCs559_MwgEAYWZGF4lqteTVsrg/wlMbe6Jrxms.jpg?size=973x2160&amp;quality=95&amp;sign=fedf70c333559c87adedde0fec747e15&amp;type=album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854" y="1859249"/>
            <a:ext cx="1532306" cy="2765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7905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gatyr.club/uploads/posts/2021-11/thumbs/1636941885_38-bogatyr-club-p-fon-neitralnii-svetlii-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20687" y="296091"/>
            <a:ext cx="83341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Старший сын Тимофей на данный момент успешно осваивает самбо/дзюдо и спортивный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картинг.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София и Милослава ходят на танцы.</a:t>
            </a:r>
          </a:p>
        </p:txBody>
      </p:sp>
      <p:pic>
        <p:nvPicPr>
          <p:cNvPr id="5" name="Рисунок 4" descr="C:\Users\ТОМАРА\AppData\Local\Temp\Temp1_Attachments_nastya-erapolova@yandex.ru_2022-11-27_18-56-14.zip\20221125_12225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54034" y="2891246"/>
            <a:ext cx="4789715" cy="33615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ТОМАРА\AppData\Local\Temp\Temp1_Attachments_nastya-erapolova@yandex.ru_2022-11-27_20-05-21.zip\3Q1A976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972" y="3092827"/>
            <a:ext cx="3315948" cy="2985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7150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gatyr.club/uploads/posts/2021-11/thumbs/1636941885_38-bogatyr-club-p-fon-neitralnii-svetlii-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1749" y="2055813"/>
            <a:ext cx="9030788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 моего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исследования: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этой семье дети растут с достаточной физической активностью.</a:t>
            </a:r>
            <a:endParaRPr lang="ru-RU" sz="28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097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gatyr.club/uploads/posts/2021-11/thumbs/1636941885_38-bogatyr-club-p-fon-neitralnii-svetlii-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27611" y="2481943"/>
            <a:ext cx="9779725" cy="1031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62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66949" y="1384663"/>
            <a:ext cx="97971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Цель исследования</a:t>
            </a: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определение того, как взрослые члены семьи занимались спортом и физкультурой в течении своей жизни, каковы их достижения и состояние здоровья. (Проводятся занятия физкультурой и спортом с ребенком, совместная двигательная активность в семье).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53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5725" y="1297577"/>
            <a:ext cx="1105988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Актуальность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том, что ни одна, даже самая лучшая технология, не сможет дать полных результатов, если она не реализуется в содружестве с семьей, так как условия жизни, нравственная и эмоциональная атмосфера в которой живет ребенок целиком и полностью зависит от родителей, которые несут ответственность за жизнь и здоровье своего ребенка.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44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6057" y="1611086"/>
            <a:ext cx="1078774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Гипотеза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предполагаю, что совместные занятия спортом способствуют более гармоничному развитию личности дошкольника, содержат в здоровой физической форме тело и дух как детей так и родителей, являются источником радости и бодрости семьи, поднимают самооценку, укрепляются семейные ценности в целом.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802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5131" y="1402080"/>
            <a:ext cx="117304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 последнее несколько десятилетий мир перетерпел не однократные и стремительные изменения, это не могло не коснуться главной составляющей нашей жизни – семьи. В погоне за жизнью, работой, родителям нет иной раз возможности найти свободного времени для совместных занятий в семье. Но сделать это просто необходимо, хотя бы в выходные дни.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60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88571" y="853439"/>
            <a:ext cx="10265229" cy="237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на примере многодетной семьи, одной из моих воспитанниц Милославы Синичкиной, а также бывшего воспитанника Тимофея, хочу обратить внимание, как они справляются с недостатком физической активности и прививают интерес к активному образу жизни своим детям.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ТОМАРА\AppData\Local\Temp\Temp1_Attachments_nastya-erapolova@yandex.ru_2022-11-27_20-05-21.zip\3Q1A978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955" y="3228128"/>
            <a:ext cx="6139542" cy="40190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8200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2811" y="1306286"/>
            <a:ext cx="103370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Начало спортивной эстафеты идет из старших поколений семьи Синичкиных по маминой линии, бабушки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Ераполовой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Натальи и дедушки Эдуарда. Они в свое время начинали осваивать спорт со школьной скамьи, бабушка призер по игре в баскетбол, дедушка по легкой атлетике.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https://academy.bodycoach.pro/images/product/pozhily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961" y="3553055"/>
            <a:ext cx="5039542" cy="34410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04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90057" y="1166948"/>
            <a:ext cx="815993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малых лет Анастасию учили ездить верхом, плавать в озере, по возрасту приобретали спортивный инвентарь, велосипед, роликовые коньки, водили на занятия по танцам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состоянию здоровья в подростковом возрасте Анастасия выбрала для себя волейбол, верховую езду и свободное плаванье. 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6" name="Рисунок 5" descr="C:\Users\ТОМАРА\Downloads\20220322_15332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71774" y="4695363"/>
            <a:ext cx="3124791" cy="2113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ТОМАРА\Downloads\загруженное (15)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049" y="3822625"/>
            <a:ext cx="4655820" cy="3491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3221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bogatyr.club/uploads/posts/2021-11/thumbs/1636941885_38-bogatyr-club-p-fon-neitralnii-svetlii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98070" cy="78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47999" y="1271452"/>
            <a:ext cx="63920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 временем Анастасия и Илья создали свою семейную ячейку общества. Интересно то, что игра в волейбол и послужила точкой их знакомства. Познакомились на соревнованиях между командами техникумов.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C:\Users\ТОМАРА\Downloads\20221125_1218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60" y="3949108"/>
            <a:ext cx="6514011" cy="33138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07515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533</Words>
  <Application>Microsoft Office PowerPoint</Application>
  <PresentationFormat>Широкоэкранный</PresentationFormat>
  <Paragraphs>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ТАМАРА</dc:creator>
  <cp:lastModifiedBy>ТАМАРА</cp:lastModifiedBy>
  <cp:revision>14</cp:revision>
  <dcterms:created xsi:type="dcterms:W3CDTF">2022-11-28T07:06:25Z</dcterms:created>
  <dcterms:modified xsi:type="dcterms:W3CDTF">2023-06-15T19:10:45Z</dcterms:modified>
</cp:coreProperties>
</file>