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Отчёт о работе кружка по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«Сказочный пластилин»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207627"/>
            <a:ext cx="5356140" cy="1021574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Сергеева З. 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«Детский сад №13 «Теремок» </a:t>
            </a:r>
          </a:p>
          <a:p>
            <a:pPr algn="r"/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 Новочебоксарск Чувашская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Республика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57224" y="1000109"/>
            <a:ext cx="7772400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МБДОУ «Детский сад №13 «Теремок»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г. Новочебоксарск Чувашская Республика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5353269"/>
            <a:ext cx="2745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– 2023 учебный год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230206_1622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714488"/>
            <a:ext cx="2520000" cy="1892180"/>
          </a:xfrm>
          <a:prstGeom prst="rect">
            <a:avLst/>
          </a:prstGeom>
        </p:spPr>
      </p:pic>
      <p:pic>
        <p:nvPicPr>
          <p:cNvPr id="10" name="Рисунок 9" descr="IMG_20230417_160614.jpg"/>
          <p:cNvPicPr>
            <a:picLocks noChangeAspect="1"/>
          </p:cNvPicPr>
          <p:nvPr/>
        </p:nvPicPr>
        <p:blipFill rotWithShape="1">
          <a:blip r:embed="rId3" cstate="print"/>
          <a:srcRect l="5867" r="6133"/>
          <a:stretch/>
        </p:blipFill>
        <p:spPr>
          <a:xfrm>
            <a:off x="3491880" y="3789040"/>
            <a:ext cx="2520000" cy="184725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3"/>
          <a:stretch/>
        </p:blipFill>
        <p:spPr>
          <a:xfrm>
            <a:off x="5364088" y="1714488"/>
            <a:ext cx="2448272" cy="1892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	</a:t>
            </a:r>
            <a:r>
              <a:rPr lang="ru-RU" sz="33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Кожохина</a:t>
            </a:r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С.К. Путешествие в мир искусства: Программа развития детей дошкольного и младшего школьного возраста на основе </a:t>
            </a:r>
            <a:r>
              <a:rPr lang="ru-RU" sz="33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М.: ТЦ Сфера, 2002.</a:t>
            </a:r>
          </a:p>
          <a:p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Лыкова И. А. «Изобразительное творчество в детском саду» занятия в </a:t>
            </a:r>
            <a:r>
              <a:rPr lang="ru-RU" sz="33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ИЗОстудии</a:t>
            </a:r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ТЦ СФЕРА- М., 2009г.</a:t>
            </a:r>
          </a:p>
          <a:p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Лыкова И. А. «Художественный труд в детском саду» (средняя, старшая группы). - Цветной мир, 2011г.</a:t>
            </a:r>
          </a:p>
          <a:p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Лыкова И.А. Программа художественного воспитания, обучения и развития детей 2-7 лет «Цветные ладошки». – М.: «КАРАПУЗ-ДИДАКТИКА», 2007 г.</a:t>
            </a:r>
          </a:p>
          <a:p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Тихомирова О. Ю., Лебедева Г. А.  Пластилиновая картина. Для работы с детьми дошкольного и младшего школьного возраста. (Из серии: Библиотека воспитателя (Мозаика-Синтез).</a:t>
            </a:r>
          </a:p>
          <a:p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	Шорыгина Т.А. Красивые сказки: Эстетика для малышей. – М.: Книголюб, 2006 г.</a:t>
            </a:r>
          </a:p>
          <a:p>
            <a:r>
              <a:rPr lang="ru-RU" sz="3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	Яковлева Т. Н. Пластилиновая живопись. – «ТЦ СФЕРА», 2010 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b="1" dirty="0"/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программы дополнительного образования дошкольников «Сказочный пластилин» состоит в том, что развитие мелкой моторики, ручной умелости на занятиях по изобразительной деятельности способствует развитию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сенсомоторики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согласованности в работе глаза и руки, совершенствованию координации движений, гибкости, силе, точности в выполнении действий, коррекции мелкой моторики пальцев рук. В старшем дошкольном возрасте это необходимо для подготовки руки к письму у будущих первоклассников. Техника изображения окружающего мира на листе бумаги с помощью пластилина интересна и многофункциональна.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одна из новых, современных технологий, помогающая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свой творческий потенциал, а педагогу – создать условия для творческой активности дошкольника для развития пространственного мышления, тактильной памяти, мелкой моторики, воспитание художественного вкуса и подготовки руки к письму.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Табличка 3"/>
          <p:cNvSpPr/>
          <p:nvPr/>
        </p:nvSpPr>
        <p:spPr>
          <a:xfrm>
            <a:off x="1014362" y="1198549"/>
            <a:ext cx="7215238" cy="803299"/>
          </a:xfrm>
          <a:prstGeom prst="plaqu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кружка: 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творческого развития воспитанников, их самореализации и социальной адаптации посредством рисования пластилином. </a:t>
            </a:r>
          </a:p>
        </p:txBody>
      </p:sp>
      <p:sp>
        <p:nvSpPr>
          <p:cNvPr id="5" name="Табличка 4"/>
          <p:cNvSpPr/>
          <p:nvPr/>
        </p:nvSpPr>
        <p:spPr>
          <a:xfrm>
            <a:off x="1014362" y="2072386"/>
            <a:ext cx="7215238" cy="3581590"/>
          </a:xfrm>
          <a:prstGeom prst="plaqu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13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Совершенствовать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технические приемы работы с пластилином на плоскости.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создавать лепную картину с выпуклым изображением, 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полуобъемным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контуром.</a:t>
            </a:r>
          </a:p>
          <a:p>
            <a:pPr lvl="0"/>
            <a:r>
              <a:rPr lang="ru-RU" sz="1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композиционные  умения: равномерно располагать предметы по всему силуэту, более точно передавать форму, цвет, величину предметов с помощью дополнения мелкими деталями изображения;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мелкую моторику пальцев рук для подготовки к письму.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осуществлять зрительный контроль за движениями своих рук, соизмерять нажим на комок пластилина. 	Развивать эстетическое и образное восприятие: умение видеть цельный художественный образ в единстве изобразительно-выразительных средств колористической, композиционной и смысловой трактовки.</a:t>
            </a:r>
          </a:p>
          <a:p>
            <a:pPr lvl="0"/>
            <a:r>
              <a:rPr lang="ru-RU" sz="1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навыки аккуратной работы с пластилином, желание участвовать в создании индивидуальных и коллективных работах. 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усидчивость, аккуратность, желанию доводить начатое дело до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конца. Прививать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чувство прекрасного, расширять представления о сезонных явлениях, праздничных событиях и традициях родного края и страны.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данной техники заключается в создании лепной картины с изображением более или менее выпуклых,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полуобъёмных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объектов на горизонтальной поверхности. Занятия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пластилинографией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знакомят детей с формой, свойствами предметов, развивают моторику рук и пальцев, а в свою очередь это способствует развитию речи. Дети приучаются более внимательно рассматривать предмет, что развивает в них наблюдательность. Эта работа даёт простор детской фантазии. Развивает творческие способности. Ничто так не развивает воображение и моторику руки детей, как лепка. Ребёнок осязает то, что он делает.</a:t>
            </a:r>
          </a:p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техника хороша тем, что она доступна детям разного дошкольного возраста, позволяет быстро достичь желаемого результата и вносит определенную новизну в творчество детей. Делает его разнообразным, увлекательным и интересным, что очень важно для работы с детьми. </a:t>
            </a:r>
          </a:p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несомненных достоинств занятий по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дошкольниками является интеграция предметных областей знаний. 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абличка 3"/>
          <p:cNvSpPr/>
          <p:nvPr/>
        </p:nvSpPr>
        <p:spPr>
          <a:xfrm>
            <a:off x="1643042" y="1071546"/>
            <a:ext cx="5572164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928662" y="1714488"/>
            <a:ext cx="7286676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ctr" fontAlgn="base">
              <a:spcAft>
                <a:spcPct val="0"/>
              </a:spcAft>
              <a:defRPr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Прямая </a:t>
            </a:r>
            <a:r>
              <a:rPr lang="ru-RU" sz="16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endParaRPr lang="ru-RU" sz="16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ctr" fontAlgn="base"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лепной картины на горизонтальной поверхности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абличка 6"/>
          <p:cNvSpPr/>
          <p:nvPr/>
        </p:nvSpPr>
        <p:spPr>
          <a:xfrm>
            <a:off x="928662" y="2500306"/>
            <a:ext cx="7286676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Контурная </a:t>
            </a:r>
            <a:r>
              <a:rPr lang="ru-RU" sz="16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Aft>
                <a:spcPct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объекта по контуру, с использованием «жгутиков»;</a:t>
            </a:r>
          </a:p>
        </p:txBody>
      </p:sp>
      <p:sp>
        <p:nvSpPr>
          <p:cNvPr id="8" name="Табличка 7"/>
          <p:cNvSpPr/>
          <p:nvPr/>
        </p:nvSpPr>
        <p:spPr>
          <a:xfrm>
            <a:off x="1000100" y="3286124"/>
            <a:ext cx="7286676" cy="72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Модульная </a:t>
            </a:r>
            <a:r>
              <a:rPr lang="ru-RU" sz="16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Aft>
                <a:spcPct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лепной картины на горизонтальной поверхности с использованием валиков, шариков, косичек, многослойных дисков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абличка 9"/>
          <p:cNvSpPr/>
          <p:nvPr/>
        </p:nvSpPr>
        <p:spPr>
          <a:xfrm>
            <a:off x="1000100" y="4143380"/>
            <a:ext cx="7286676" cy="72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Мозаичная </a:t>
            </a:r>
            <a:r>
              <a:rPr lang="ru-RU" sz="16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Aft>
                <a:spcPct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изображение лепной картины на горизонтальной       поверхности с помощью шариков из пластилина  или шарикового пластилина;</a:t>
            </a:r>
          </a:p>
        </p:txBody>
      </p:sp>
      <p:sp>
        <p:nvSpPr>
          <p:cNvPr id="11" name="Табличка 10"/>
          <p:cNvSpPr/>
          <p:nvPr/>
        </p:nvSpPr>
        <p:spPr>
          <a:xfrm>
            <a:off x="1000100" y="5000636"/>
            <a:ext cx="7286676" cy="72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Фактурная </a:t>
            </a:r>
            <a:r>
              <a:rPr lang="ru-RU" sz="16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Aft>
                <a:spcPct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изображение больших участков  картины на горизонтальной поверхности и придание им фактуры (барельеф, горельеф, контррельеф).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абличка 3"/>
          <p:cNvSpPr/>
          <p:nvPr/>
        </p:nvSpPr>
        <p:spPr>
          <a:xfrm>
            <a:off x="1643042" y="1071546"/>
            <a:ext cx="5572164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Секреты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928662" y="1714488"/>
            <a:ext cx="7286676" cy="1143008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ctr" fontAlgn="base">
              <a:spcAft>
                <a:spcPct val="0"/>
              </a:spcAft>
              <a:defRPr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Главное при создании картин из пластилина – учитывать возраст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его технические навыки, так как из –за сложности изображения может теряться интерес к творчеству. Поэтому дошкольников сначала знакомят с простейшими приемами «азбуки лепки»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абличка 9"/>
          <p:cNvSpPr/>
          <p:nvPr/>
        </p:nvSpPr>
        <p:spPr>
          <a:xfrm>
            <a:off x="1475656" y="3780545"/>
            <a:ext cx="2143140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Скатывание </a:t>
            </a:r>
          </a:p>
        </p:txBody>
      </p:sp>
      <p:sp>
        <p:nvSpPr>
          <p:cNvPr id="9" name="Табличка 8"/>
          <p:cNvSpPr/>
          <p:nvPr/>
        </p:nvSpPr>
        <p:spPr>
          <a:xfrm>
            <a:off x="1043608" y="3067767"/>
            <a:ext cx="2143140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Раскатывание</a:t>
            </a:r>
          </a:p>
        </p:txBody>
      </p:sp>
      <p:sp>
        <p:nvSpPr>
          <p:cNvPr id="14" name="Табличка 13"/>
          <p:cNvSpPr/>
          <p:nvPr/>
        </p:nvSpPr>
        <p:spPr>
          <a:xfrm>
            <a:off x="5652120" y="3726366"/>
            <a:ext cx="2143140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Сплющивание </a:t>
            </a:r>
          </a:p>
        </p:txBody>
      </p:sp>
      <p:sp>
        <p:nvSpPr>
          <p:cNvPr id="16" name="Табличка 15"/>
          <p:cNvSpPr/>
          <p:nvPr/>
        </p:nvSpPr>
        <p:spPr>
          <a:xfrm>
            <a:off x="4929190" y="5242316"/>
            <a:ext cx="2143140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Налепливание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Табличка 7"/>
          <p:cNvSpPr/>
          <p:nvPr/>
        </p:nvSpPr>
        <p:spPr>
          <a:xfrm>
            <a:off x="1907704" y="4522316"/>
            <a:ext cx="2143140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Оттягивание </a:t>
            </a:r>
          </a:p>
        </p:txBody>
      </p:sp>
      <p:sp>
        <p:nvSpPr>
          <p:cNvPr id="11" name="Табличка 10"/>
          <p:cNvSpPr/>
          <p:nvPr/>
        </p:nvSpPr>
        <p:spPr>
          <a:xfrm>
            <a:off x="5364088" y="4522316"/>
            <a:ext cx="2143140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Размазывание </a:t>
            </a:r>
          </a:p>
        </p:txBody>
      </p:sp>
      <p:sp>
        <p:nvSpPr>
          <p:cNvPr id="12" name="Табличка 11"/>
          <p:cNvSpPr/>
          <p:nvPr/>
        </p:nvSpPr>
        <p:spPr>
          <a:xfrm>
            <a:off x="2428860" y="5242316"/>
            <a:ext cx="2143140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Сглаживание  </a:t>
            </a:r>
          </a:p>
        </p:txBody>
      </p:sp>
      <p:sp>
        <p:nvSpPr>
          <p:cNvPr id="13" name="Табличка 12"/>
          <p:cNvSpPr/>
          <p:nvPr/>
        </p:nvSpPr>
        <p:spPr>
          <a:xfrm>
            <a:off x="5977631" y="3030795"/>
            <a:ext cx="2143140" cy="540000"/>
          </a:xfrm>
          <a:prstGeom prst="plaqu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Прищипывание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9" grpId="0" animBg="1"/>
      <p:bldP spid="14" grpId="0" animBg="1"/>
      <p:bldP spid="16" grpId="0" animBg="1"/>
      <p:bldP spid="8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16475"/>
            <a:ext cx="2520000" cy="18921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4" r="2927"/>
          <a:stretch/>
        </p:blipFill>
        <p:spPr>
          <a:xfrm>
            <a:off x="4932040" y="1700807"/>
            <a:ext cx="2520000" cy="1884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907492"/>
            <a:ext cx="2520000" cy="18921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68224"/>
            <a:ext cx="2520000" cy="1892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1643050"/>
            <a:ext cx="2519363" cy="18923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1571612"/>
            <a:ext cx="2520000" cy="1892180"/>
          </a:xfrm>
          <a:prstGeom prst="rect">
            <a:avLst/>
          </a:prstGeom>
        </p:spPr>
      </p:pic>
      <p:pic>
        <p:nvPicPr>
          <p:cNvPr id="6" name="Рисунок 5" descr="IMG_20230116_1610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786190"/>
            <a:ext cx="2520000" cy="1892180"/>
          </a:xfrm>
          <a:prstGeom prst="rect">
            <a:avLst/>
          </a:prstGeom>
        </p:spPr>
      </p:pic>
      <p:pic>
        <p:nvPicPr>
          <p:cNvPr id="7" name="Рисунок 6" descr="IMG_20230116_1612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3786190"/>
            <a:ext cx="2520000" cy="1892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30424_153636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571612"/>
            <a:ext cx="2519363" cy="1892300"/>
          </a:xfrm>
        </p:spPr>
      </p:pic>
      <p:pic>
        <p:nvPicPr>
          <p:cNvPr id="5" name="Рисунок 4" descr="IMG_20230424_1601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571612"/>
            <a:ext cx="2520000" cy="1892180"/>
          </a:xfrm>
          <a:prstGeom prst="rect">
            <a:avLst/>
          </a:prstGeom>
        </p:spPr>
      </p:pic>
      <p:pic>
        <p:nvPicPr>
          <p:cNvPr id="6" name="Рисунок 5" descr="IMG_20230405_0836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3042" y="3714752"/>
            <a:ext cx="2520000" cy="1892180"/>
          </a:xfrm>
          <a:prstGeom prst="rect">
            <a:avLst/>
          </a:prstGeom>
        </p:spPr>
      </p:pic>
      <p:pic>
        <p:nvPicPr>
          <p:cNvPr id="7" name="Рисунок 6" descr="IMG_20230405_0926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3714752"/>
            <a:ext cx="2520000" cy="1892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557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Отчёт о работе кружка по пластилинографии  «Сказочный пластилин»</vt:lpstr>
      <vt:lpstr>Актуальность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</cp:lastModifiedBy>
  <cp:revision>21</cp:revision>
  <dcterms:created xsi:type="dcterms:W3CDTF">2023-05-18T10:44:17Z</dcterms:created>
  <dcterms:modified xsi:type="dcterms:W3CDTF">2023-06-15T03:46:34Z</dcterms:modified>
</cp:coreProperties>
</file>