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343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670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859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7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4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06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62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047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0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618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04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30AC-4EE1-4B5B-8EC9-B26CFD97754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DB6F5-F49D-47BA-8867-A227AAC5C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8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0"/>
            <a:ext cx="1148415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70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36195"/>
            <a:ext cx="11081333" cy="648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661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2023-01-25T02:14:07Z</dcterms:created>
  <dcterms:modified xsi:type="dcterms:W3CDTF">2023-01-25T02:14:19Z</dcterms:modified>
</cp:coreProperties>
</file>