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0080625" cy="7559675" type="screen4x3"/>
  <p:notesSz cx="7559675" cy="106918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9" d="100"/>
          <a:sy n="79" d="100"/>
        </p:scale>
        <p:origin x="-1238" y="110"/>
      </p:cViewPr>
      <p:guideLst>
        <p:guide orient="horz" pos="2381"/>
        <p:guide pos="317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156617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 idx="2"/>
          </p:nvPr>
        </p:nvSpPr>
        <p:spPr>
          <a:xfrm>
            <a:off x="1312920" y="1027079"/>
            <a:ext cx="4933800" cy="3700440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3"/>
          </p:nvPr>
        </p:nvSpPr>
        <p:spPr>
          <a:xfrm>
            <a:off x="1169640" y="5086800"/>
            <a:ext cx="5226120" cy="4107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4757779"/>
      </p:ext>
    </p:extLst>
  </p:cSld>
  <p:clrMap bg1="lt1" tx1="dk1" bg2="lt2" tx2="dk2" accent1="accent1" accent2="accent2" accent3="accent3" accent4="accent4" accent5="accent5" accent6="accent6" hlink="hlink" folHlink="folHlink"/>
  <p:notesStyle>
    <a:lvl1pPr rtl="0" hangingPunct="0">
      <a:tabLst/>
      <a:defRPr lang="en-US" sz="2400" b="0" i="0" u="none" strike="noStrike">
        <a:ln>
          <a:noFill/>
        </a:ln>
        <a:solidFill>
          <a:srgbClr val="000000"/>
        </a:solidFill>
        <a:latin typeface="Thorndale" pitchFamily="18"/>
        <a:cs typeface="Arial Unicode MS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12863" y="1027113"/>
            <a:ext cx="4933950" cy="3700462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Resize="1"/>
          </p:cNvSpPr>
          <p:nvPr>
            <p:ph type="sldImg"/>
          </p:nvPr>
        </p:nvSpPr>
        <p:spPr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19418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66723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61238" y="117475"/>
            <a:ext cx="2205037" cy="686911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741363" y="117475"/>
            <a:ext cx="6467475" cy="686911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12499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58820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5633861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089025" y="2224088"/>
            <a:ext cx="4162425" cy="476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03850" y="2224088"/>
            <a:ext cx="4162425" cy="4762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96679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28977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7413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59097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35660286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39285471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w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33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740879" y="117000"/>
            <a:ext cx="8607960" cy="12621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"/>
            </a:lvl1pPr>
            <a:lvl2pPr lvl="1">
              <a:buClr>
                <a:srgbClr val="000000"/>
              </a:buClr>
              <a:buSzPct val="45000"/>
              <a:buFont typeface="StarSymbol"/>
              <a:buChar char=""/>
            </a:lvl2pPr>
            <a:lvl3pPr lvl="2">
              <a:buClr>
                <a:srgbClr val="000000"/>
              </a:buClr>
              <a:buSzPct val="45000"/>
              <a:buFont typeface="StarSymbol"/>
              <a:buChar char=""/>
            </a:lvl3pPr>
            <a:lvl4pPr lvl="3">
              <a:buClr>
                <a:srgbClr val="000000"/>
              </a:buClr>
              <a:buSzPct val="45000"/>
              <a:buFont typeface="StarSymbol"/>
              <a:buChar char=""/>
            </a:lvl4pPr>
            <a:lvl5pPr lvl="4">
              <a:buClr>
                <a:srgbClr val="000000"/>
              </a:buClr>
              <a:buSzPct val="45000"/>
              <a:buFont typeface="StarSymbol"/>
              <a:buChar char=""/>
            </a:lvl5pPr>
            <a:lvl6pPr lvl="5">
              <a:buClr>
                <a:srgbClr val="000000"/>
              </a:buClr>
              <a:buSzPct val="45000"/>
              <a:buFont typeface="StarSymbol"/>
              <a:buChar char=""/>
            </a:lvl6pPr>
            <a:lvl7pPr lvl="6">
              <a:buClr>
                <a:srgbClr val="000000"/>
              </a:buClr>
              <a:buSzPct val="45000"/>
              <a:buFont typeface="StarSymbol"/>
              <a:buChar char=""/>
            </a:lvl7pPr>
            <a:lvl8pPr lvl="7">
              <a:buClr>
                <a:srgbClr val="000000"/>
              </a:buClr>
              <a:buSzPct val="45000"/>
              <a:buFont typeface="StarSymbol"/>
              <a:buChar char=""/>
            </a:lvl8pPr>
            <a:lvl9pPr lvl="8">
              <a:buClr>
                <a:srgbClr val="000000"/>
              </a:buClr>
              <a:buSzPct val="45000"/>
              <a:buFont typeface="StarSymbol"/>
              <a:buChar char=""/>
            </a:lvl9pPr>
          </a:lstStyle>
          <a:p>
            <a:endParaRPr lang="en-US"/>
          </a:p>
        </p:txBody>
      </p:sp>
      <p:sp>
        <p:nvSpPr>
          <p:cNvPr id="3" name="Текст 2"/>
          <p:cNvSpPr txBox="1">
            <a:spLocks noGrp="1"/>
          </p:cNvSpPr>
          <p:nvPr>
            <p:ph type="body" idx="1"/>
          </p:nvPr>
        </p:nvSpPr>
        <p:spPr>
          <a:xfrm>
            <a:off x="1088280" y="2224080"/>
            <a:ext cx="8477280" cy="4762799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defPPr marL="504000" marR="0" lvl="0" indent="-432000" algn="l">
              <a:buClr>
                <a:srgbClr val="FF9966"/>
              </a:buClr>
              <a:buSzPct val="75000"/>
              <a:buFont typeface="StarSymbol"/>
              <a:buNone/>
              <a:defRPr lang="en-US" sz="3200" b="0" i="0" u="none" strike="noStrike">
                <a:ln>
                  <a:noFill/>
                </a:ln>
                <a:solidFill>
                  <a:srgbClr val="E6E6E6"/>
                </a:solidFill>
                <a:latin typeface="Albany" pitchFamily="34"/>
                <a:ea typeface="HG Mincho Light J" pitchFamily="2"/>
                <a:cs typeface="Arial Unicode MS" pitchFamily="2"/>
              </a:defRPr>
            </a:defPPr>
            <a:lvl1pPr marL="504000" marR="0" lvl="0" indent="-432000" algn="l">
              <a:buClr>
                <a:srgbClr val="FF9966"/>
              </a:buClr>
              <a:buSzPct val="75000"/>
              <a:buFont typeface="StarSymbol"/>
              <a:buChar char="➲"/>
              <a:defRPr lang="en-US" sz="3200" b="0" i="0" u="none" strike="noStrike">
                <a:ln>
                  <a:noFill/>
                </a:ln>
                <a:solidFill>
                  <a:srgbClr val="E6E6E6"/>
                </a:solidFill>
                <a:latin typeface="Albany" pitchFamily="34"/>
                <a:ea typeface="HG Mincho Light J" pitchFamily="2"/>
                <a:cs typeface="Arial Unicode MS" pitchFamily="2"/>
              </a:defRPr>
            </a:lvl1pPr>
            <a:lvl2pPr marL="792000" marR="0" lvl="1" indent="-432000" algn="l">
              <a:buClr>
                <a:srgbClr val="FF9966"/>
              </a:buClr>
              <a:buSzPct val="75000"/>
              <a:buFont typeface="StarSymbol"/>
              <a:buChar char="●"/>
              <a:defRPr lang="en-US" sz="2800" b="0" i="0" u="none" strike="noStrike">
                <a:ln>
                  <a:noFill/>
                </a:ln>
                <a:solidFill>
                  <a:srgbClr val="E6E6E6"/>
                </a:solidFill>
                <a:latin typeface="Albany" pitchFamily="34"/>
                <a:ea typeface="HG Mincho Light J" pitchFamily="2"/>
                <a:cs typeface="Arial Unicode MS" pitchFamily="2"/>
              </a:defRPr>
            </a:lvl2pPr>
            <a:lvl3pPr marL="1080000" marR="0" lvl="2" indent="-432000" algn="l">
              <a:buClr>
                <a:srgbClr val="FF9966"/>
              </a:buClr>
              <a:buSzPct val="75000"/>
              <a:buFont typeface="StarSymbol"/>
              <a:buChar char="●"/>
              <a:defRPr lang="en-US" sz="2400" b="0" i="0" u="none" strike="noStrike">
                <a:ln>
                  <a:noFill/>
                </a:ln>
                <a:solidFill>
                  <a:srgbClr val="E6E6E6"/>
                </a:solidFill>
                <a:latin typeface="Albany" pitchFamily="34"/>
                <a:ea typeface="HG Mincho Light J" pitchFamily="2"/>
                <a:cs typeface="Arial Unicode MS" pitchFamily="2"/>
              </a:defRPr>
            </a:lvl3pPr>
            <a:lvl4pPr marL="1368000" marR="0" lvl="3" indent="-432000" algn="l">
              <a:buClr>
                <a:srgbClr val="FF9966"/>
              </a:buClr>
              <a:buSzPct val="75000"/>
              <a:buFont typeface="StarSymbol"/>
              <a:buChar char="●"/>
              <a:defRPr lang="en-US" sz="2000" b="0" i="0" u="none" strike="noStrike">
                <a:ln>
                  <a:noFill/>
                </a:ln>
                <a:solidFill>
                  <a:srgbClr val="E6E6E6"/>
                </a:solidFill>
                <a:latin typeface="Albany" pitchFamily="34"/>
                <a:ea typeface="HG Mincho Light J" pitchFamily="2"/>
                <a:cs typeface="Arial Unicode MS" pitchFamily="2"/>
              </a:defRPr>
            </a:lvl4pPr>
            <a:lvl5pPr marL="1656000" marR="0" lvl="4" indent="-432000" algn="l">
              <a:buClr>
                <a:srgbClr val="FF9966"/>
              </a:buClr>
              <a:buSzPct val="75000"/>
              <a:buFont typeface="StarSymbol"/>
              <a:buChar char="●"/>
              <a:defRPr lang="en-US" sz="2000" b="0" i="0" u="none" strike="noStrike">
                <a:ln>
                  <a:noFill/>
                </a:ln>
                <a:solidFill>
                  <a:srgbClr val="99CCFF"/>
                </a:solidFill>
                <a:latin typeface="Albany" pitchFamily="18"/>
                <a:ea typeface="HG Mincho Light J" pitchFamily="2"/>
                <a:cs typeface="Arial Unicode MS" pitchFamily="2"/>
              </a:defRPr>
            </a:lvl5pPr>
            <a:lvl6pPr marL="1944000" marR="0" lvl="5" indent="-432000" algn="l">
              <a:buClr>
                <a:srgbClr val="FF9966"/>
              </a:buClr>
              <a:buSzPct val="75000"/>
              <a:buFont typeface="StarSymbol"/>
              <a:buChar char="●"/>
              <a:defRPr lang="en-US" sz="2000" b="0" i="0" u="none" strike="noStrike">
                <a:ln>
                  <a:noFill/>
                </a:ln>
                <a:solidFill>
                  <a:srgbClr val="99CCFF"/>
                </a:solidFill>
                <a:latin typeface="Albany" pitchFamily="18"/>
                <a:ea typeface="HG Mincho Light J" pitchFamily="2"/>
                <a:cs typeface="Arial Unicode MS" pitchFamily="2"/>
              </a:defRPr>
            </a:lvl6pPr>
            <a:lvl7pPr marL="2232000" marR="0" lvl="6" indent="-432000" algn="l">
              <a:buClr>
                <a:srgbClr val="FF9966"/>
              </a:buClr>
              <a:buSzPct val="75000"/>
              <a:buFont typeface="StarSymbol"/>
              <a:buChar char="●"/>
              <a:defRPr lang="en-US" sz="2000" b="0" i="0" u="none" strike="noStrike">
                <a:ln>
                  <a:noFill/>
                </a:ln>
                <a:solidFill>
                  <a:srgbClr val="99CCFF"/>
                </a:solidFill>
                <a:latin typeface="Albany" pitchFamily="18"/>
                <a:ea typeface="HG Mincho Light J" pitchFamily="2"/>
                <a:cs typeface="Arial Unicode MS" pitchFamily="2"/>
              </a:defRPr>
            </a:lvl7pPr>
            <a:lvl8pPr marL="2520000" marR="0" lvl="7" indent="-432000" algn="l">
              <a:buClr>
                <a:srgbClr val="FF9966"/>
              </a:buClr>
              <a:buSzPct val="75000"/>
              <a:buFont typeface="StarSymbol"/>
              <a:buChar char="●"/>
              <a:defRPr lang="en-US" sz="2000" b="0" i="0" u="none" strike="noStrike">
                <a:ln>
                  <a:noFill/>
                </a:ln>
                <a:solidFill>
                  <a:srgbClr val="99CCFF"/>
                </a:solidFill>
                <a:latin typeface="Albany" pitchFamily="18"/>
                <a:ea typeface="HG Mincho Light J" pitchFamily="2"/>
                <a:cs typeface="Arial Unicode MS" pitchFamily="2"/>
              </a:defRPr>
            </a:lvl8pPr>
            <a:lvl9pPr marL="2808000" marR="0" lvl="8" indent="-432000" algn="l">
              <a:buClr>
                <a:srgbClr val="FF9966"/>
              </a:buClr>
              <a:buSzPct val="75000"/>
              <a:buFont typeface="StarSymbol"/>
              <a:buChar char="●"/>
              <a:defRPr lang="en-US" sz="2000" b="0" i="0" u="none" strike="noStrike">
                <a:ln>
                  <a:noFill/>
                </a:ln>
                <a:solidFill>
                  <a:srgbClr val="99CCFF"/>
                </a:solidFill>
                <a:latin typeface="Albany" pitchFamily="18"/>
                <a:ea typeface="HG Mincho Light J" pitchFamily="2"/>
                <a:cs typeface="Arial Unicode MS" pitchFamily="2"/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pic>
        <p:nvPicPr>
          <p:cNvPr id="4" name=""/>
          <p:cNvPicPr>
            <a:picLocks noChangeAspect="1"/>
          </p:cNvPicPr>
          <p:nvPr/>
        </p:nvPicPr>
        <p:blipFill>
          <a:blip r:embed="rId13" cstate="print">
            <a:lum/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937279" y="6251399"/>
            <a:ext cx="1969200" cy="1057320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xStyles>
    <p:titleStyle>
      <a:lvl1pPr algn="ctr" rtl="0" hangingPunct="0">
        <a:tabLst/>
        <a:defRPr lang="en-US" sz="4000" b="1" i="1" u="none" strike="noStrike">
          <a:ln>
            <a:noFill/>
          </a:ln>
          <a:solidFill>
            <a:srgbClr val="E6E6E6"/>
          </a:solidFill>
          <a:latin typeface="Albany" pitchFamily="34"/>
          <a:cs typeface="Arial Unicode MS" pitchFamily="2"/>
        </a:defRPr>
      </a:lvl1pPr>
    </p:titleStyle>
    <p:bodyStyle>
      <a:lvl1pPr marL="0" marR="0" indent="0" algn="l" rtl="0" hangingPunct="0">
        <a:tabLst/>
        <a:defRPr lang="en-US" sz="3200" b="0" i="0" u="none" strike="noStrike">
          <a:ln>
            <a:noFill/>
          </a:ln>
          <a:solidFill>
            <a:srgbClr val="E6E6E6"/>
          </a:solidFill>
          <a:latin typeface="Albany" pitchFamily="34"/>
          <a:cs typeface="Arial Unicode MS" pitchFamily="2"/>
        </a:defRPr>
      </a:lvl1pPr>
    </p:bodyStyle>
    <p:otherStyle/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740879" y="249840"/>
            <a:ext cx="8607960" cy="1262160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"/>
            </a:lvl1pPr>
            <a:lvl2pPr lvl="1">
              <a:buClr>
                <a:srgbClr val="000000"/>
              </a:buClr>
              <a:buSzPct val="45000"/>
              <a:buFont typeface="StarSymbol"/>
              <a:buChar char=""/>
            </a:lvl2pPr>
            <a:lvl3pPr lvl="2">
              <a:buClr>
                <a:srgbClr val="000000"/>
              </a:buClr>
              <a:buSzPct val="45000"/>
              <a:buFont typeface="StarSymbol"/>
              <a:buChar char=""/>
            </a:lvl3pPr>
            <a:lvl4pPr lvl="3">
              <a:buClr>
                <a:srgbClr val="000000"/>
              </a:buClr>
              <a:buSzPct val="45000"/>
              <a:buFont typeface="StarSymbol"/>
              <a:buChar char=""/>
            </a:lvl4pPr>
            <a:lvl5pPr lvl="4">
              <a:buClr>
                <a:srgbClr val="000000"/>
              </a:buClr>
              <a:buSzPct val="45000"/>
              <a:buFont typeface="StarSymbol"/>
              <a:buChar char=""/>
            </a:lvl5pPr>
            <a:lvl6pPr lvl="5">
              <a:buClr>
                <a:srgbClr val="000000"/>
              </a:buClr>
              <a:buSzPct val="45000"/>
              <a:buFont typeface="StarSymbol"/>
              <a:buChar char=""/>
            </a:lvl6pPr>
            <a:lvl7pPr lvl="6">
              <a:buClr>
                <a:srgbClr val="000000"/>
              </a:buClr>
              <a:buSzPct val="45000"/>
              <a:buFont typeface="StarSymbol"/>
              <a:buChar char=""/>
            </a:lvl7pPr>
            <a:lvl8pPr lvl="7">
              <a:buClr>
                <a:srgbClr val="000000"/>
              </a:buClr>
              <a:buSzPct val="45000"/>
              <a:buFont typeface="StarSymbol"/>
              <a:buChar char=""/>
            </a:lvl8pPr>
            <a:lvl9pPr lvl="8">
              <a:buClr>
                <a:srgbClr val="000000"/>
              </a:buClr>
              <a:buSzPct val="45000"/>
              <a:buFont typeface="StarSymbol"/>
              <a:buChar char=""/>
            </a:lvl9pPr>
          </a:lstStyle>
          <a:p>
            <a:pPr lvl="0">
              <a:buNone/>
            </a:pPr>
            <a:r>
              <a:rPr lang="en-US" sz="1050">
                <a:solidFill>
                  <a:srgbClr val="333333"/>
                </a:solidFill>
                <a:latin typeface="Helvetica Neue" pitchFamily="34"/>
              </a:rPr>
              <a:t>«.</a:t>
            </a:r>
          </a:p>
        </p:txBody>
      </p:sp>
      <p:sp>
        <p:nvSpPr>
          <p:cNvPr id="3" name="Подзаголовок 2"/>
          <p:cNvSpPr txBox="1">
            <a:spLocks noGrp="1"/>
          </p:cNvSpPr>
          <p:nvPr>
            <p:ph type="subTitle" idx="4294967295"/>
          </p:nvPr>
        </p:nvSpPr>
        <p:spPr>
          <a:xfrm rot="4200">
            <a:off x="-72060" y="290151"/>
            <a:ext cx="10008000" cy="7163640"/>
          </a:xfrm>
          <a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a:blipFill>
        </p:spPr>
        <p:txBody>
          <a:bodyPr anchor="ctr"/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●"/>
            </a:lvl1pPr>
            <a:lvl2pPr lvl="1">
              <a:buClr>
                <a:srgbClr val="000000"/>
              </a:buClr>
              <a:buSzPct val="45000"/>
              <a:buFont typeface="StarSymbol"/>
              <a:buChar char="●"/>
            </a:lvl2pPr>
            <a:lvl3pPr lvl="2">
              <a:buClr>
                <a:srgbClr val="000000"/>
              </a:buClr>
              <a:buSzPct val="45000"/>
              <a:buFont typeface="StarSymbol"/>
              <a:buChar char="●"/>
            </a:lvl3pPr>
            <a:lvl4pPr lvl="3">
              <a:buClr>
                <a:srgbClr val="000000"/>
              </a:buClr>
              <a:buSzPct val="45000"/>
              <a:buFont typeface="StarSymbol"/>
              <a:buChar char="●"/>
            </a:lvl4pPr>
            <a:lvl5pPr lvl="4">
              <a:buClr>
                <a:srgbClr val="000000"/>
              </a:buClr>
              <a:buSzPct val="45000"/>
              <a:buFont typeface="StarSymbol"/>
              <a:buChar char="●"/>
            </a:lvl5pPr>
            <a:lvl6pPr lvl="5">
              <a:buClr>
                <a:srgbClr val="000000"/>
              </a:buClr>
              <a:buSzPct val="45000"/>
              <a:buFont typeface="StarSymbol"/>
              <a:buChar char="●"/>
            </a:lvl6pPr>
            <a:lvl7pPr lvl="6">
              <a:buClr>
                <a:srgbClr val="000000"/>
              </a:buClr>
              <a:buSzPct val="45000"/>
              <a:buFont typeface="StarSymbol"/>
              <a:buChar char="●"/>
            </a:lvl7pPr>
            <a:lvl8pPr lvl="7">
              <a:buClr>
                <a:srgbClr val="000000"/>
              </a:buClr>
              <a:buSzPct val="45000"/>
              <a:buFont typeface="StarSymbol"/>
              <a:buChar char="●"/>
            </a:lvl8pPr>
            <a:lvl9pPr lvl="8">
              <a:buClr>
                <a:srgbClr val="000000"/>
              </a:buClr>
              <a:buSzPct val="45000"/>
              <a:buFont typeface="StarSymbol"/>
              <a:buChar char="●"/>
            </a:lvl9pPr>
          </a:lstStyle>
          <a:p>
            <a:pPr marL="0" lvl="0" indent="0" algn="ctr">
              <a:buNone/>
            </a:pPr>
            <a:r>
              <a:rPr lang="en-US" sz="7200" b="1">
                <a:ln w="0">
                  <a:solidFill>
                    <a:srgbClr val="FFFF00"/>
                  </a:solidFill>
                  <a:prstDash val="solid"/>
                </a:ln>
                <a:noFill/>
                <a:effectLst>
                  <a:outerShdw dist="17961" dir="2700000">
                    <a:scrgbClr r="0" g="0" b="0"/>
                  </a:outerShdw>
                </a:effectLst>
                <a:latin typeface="Times New Roman" pitchFamily="18"/>
              </a:rPr>
              <a:t>Modern technologies</a:t>
            </a:r>
          </a:p>
          <a:p>
            <a:pPr marL="0" lvl="0" indent="0" algn="ctr">
              <a:buNone/>
            </a:pPr>
            <a:r>
              <a:rPr lang="en-US" sz="7200" b="1">
                <a:ln w="0">
                  <a:solidFill>
                    <a:srgbClr val="FFFF00"/>
                  </a:solidFill>
                  <a:prstDash val="solid"/>
                </a:ln>
                <a:noFill/>
                <a:effectLst>
                  <a:outerShdw dist="17961" dir="2700000">
                    <a:scrgbClr r="0" g="0" b="0"/>
                  </a:outerShdw>
                </a:effectLst>
                <a:latin typeface="Times New Roman" pitchFamily="18"/>
              </a:rPr>
              <a:t>in our life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5"/>
          <p:cNvGrpSpPr/>
          <p:nvPr/>
        </p:nvGrpSpPr>
        <p:grpSpPr>
          <a:xfrm>
            <a:off x="0" y="0"/>
            <a:ext cx="7110720" cy="4825080"/>
            <a:chOff x="0" y="0"/>
            <a:chExt cx="7110720" cy="4825080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3" cstate="email">
              <a:lum/>
              <a:alphaModFix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0" y="0"/>
              <a:ext cx="7110720" cy="482508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4" name="TextBox 4"/>
            <p:cNvSpPr/>
            <p:nvPr/>
          </p:nvSpPr>
          <p:spPr>
            <a:xfrm>
              <a:off x="1229759" y="1001520"/>
              <a:ext cx="3016080" cy="8215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90000" tIns="45000" rIns="90000" bIns="45000" anchor="t" compatLnSpc="0">
              <a:sp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buNone/>
                <a:tabLst/>
                <a:defRPr sz="1800"/>
              </a:pPr>
              <a:r>
                <a:rPr lang="en-US" sz="4800" b="1" i="0" u="none" strike="noStrike" spc="0">
                  <a:ln>
                    <a:noFill/>
                  </a:ln>
                  <a:solidFill>
                    <a:srgbClr val="FFFFFF"/>
                  </a:solidFill>
                  <a:latin typeface="Albany" pitchFamily="34"/>
                  <a:ea typeface="HG Mincho Light J" pitchFamily="2"/>
                  <a:cs typeface="Arial Unicode MS" pitchFamily="2"/>
                </a:rPr>
                <a:t>computer</a:t>
              </a:r>
            </a:p>
          </p:txBody>
        </p:sp>
      </p:grpSp>
      <p:grpSp>
        <p:nvGrpSpPr>
          <p:cNvPr id="5" name="Группа 8"/>
          <p:cNvGrpSpPr/>
          <p:nvPr/>
        </p:nvGrpSpPr>
        <p:grpSpPr>
          <a:xfrm>
            <a:off x="4404960" y="1022039"/>
            <a:ext cx="5674680" cy="6537240"/>
            <a:chOff x="4404960" y="1022039"/>
            <a:chExt cx="5674680" cy="6537240"/>
          </a:xfrm>
        </p:grpSpPr>
        <p:pic>
          <p:nvPicPr>
            <p:cNvPr id="6" name="Picture 4"/>
            <p:cNvPicPr>
              <a:picLocks noChangeAspect="1"/>
            </p:cNvPicPr>
            <p:nvPr/>
          </p:nvPicPr>
          <p:blipFill>
            <a:blip r:embed="rId4" cstate="email">
              <a:lum/>
              <a:alphaModFix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4404960" y="1022039"/>
              <a:ext cx="5674680" cy="653724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7" name="TextBox 7"/>
            <p:cNvSpPr/>
            <p:nvPr/>
          </p:nvSpPr>
          <p:spPr>
            <a:xfrm rot="1762200">
              <a:off x="5259179" y="5463649"/>
              <a:ext cx="2769839" cy="1736279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90000" tIns="45000" rIns="90000" bIns="45000" anchor="t" compatLnSpc="0">
              <a:sp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buNone/>
                <a:tabLst/>
                <a:defRPr sz="1800"/>
              </a:pPr>
              <a:r>
                <a:rPr lang="en-US" sz="5400" b="1" i="0" u="none" strike="noStrike" spc="0">
                  <a:ln>
                    <a:noFill/>
                  </a:ln>
                  <a:solidFill>
                    <a:srgbClr val="000000"/>
                  </a:solidFill>
                  <a:latin typeface="Albany" pitchFamily="34"/>
                  <a:ea typeface="HG Mincho Light J" pitchFamily="2"/>
                  <a:cs typeface="Arial Unicode MS" pitchFamily="2"/>
                </a:rPr>
                <a:t>mobile phone</a:t>
              </a:r>
            </a:p>
          </p:txBody>
        </p:sp>
      </p:grpSp>
      <p:grpSp>
        <p:nvGrpSpPr>
          <p:cNvPr id="8" name="Группа 15"/>
          <p:cNvGrpSpPr/>
          <p:nvPr/>
        </p:nvGrpSpPr>
        <p:grpSpPr>
          <a:xfrm>
            <a:off x="1564610" y="128880"/>
            <a:ext cx="6932470" cy="6791040"/>
            <a:chOff x="1564610" y="128880"/>
            <a:chExt cx="6932470" cy="6791040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5" cstate="print">
              <a:lum/>
              <a:alphaModFix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1706040" y="128880"/>
              <a:ext cx="6791040" cy="679104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0" name="TextBox 13"/>
            <p:cNvSpPr/>
            <p:nvPr/>
          </p:nvSpPr>
          <p:spPr>
            <a:xfrm rot="1507200">
              <a:off x="1564610" y="2317543"/>
              <a:ext cx="3733920" cy="8215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90000" tIns="45000" rIns="90000" bIns="45000" anchor="t" compatLnSpc="0">
              <a:sp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buNone/>
                <a:tabLst/>
                <a:defRPr sz="1800"/>
              </a:pPr>
              <a:r>
                <a:rPr lang="en-US" sz="4800" b="1" i="0" u="none" strike="noStrike" spc="0">
                  <a:ln>
                    <a:noFill/>
                  </a:ln>
                  <a:solidFill>
                    <a:srgbClr val="000000"/>
                  </a:solidFill>
                  <a:latin typeface="Albany" pitchFamily="34"/>
                  <a:ea typeface="HG Mincho Light J" pitchFamily="2"/>
                  <a:cs typeface="Arial Unicode MS" pitchFamily="2"/>
                </a:rPr>
                <a:t>MP3 player</a:t>
              </a:r>
            </a:p>
          </p:txBody>
        </p:sp>
      </p:grpSp>
      <p:grpSp>
        <p:nvGrpSpPr>
          <p:cNvPr id="11" name="Группа 22"/>
          <p:cNvGrpSpPr/>
          <p:nvPr/>
        </p:nvGrpSpPr>
        <p:grpSpPr>
          <a:xfrm>
            <a:off x="1944000" y="128520"/>
            <a:ext cx="7256160" cy="7256160"/>
            <a:chOff x="1944000" y="128520"/>
            <a:chExt cx="7256160" cy="7256160"/>
          </a:xfrm>
        </p:grpSpPr>
        <p:pic>
          <p:nvPicPr>
            <p:cNvPr id="12" name="Picture 16"/>
            <p:cNvPicPr>
              <a:picLocks noChangeAspect="1"/>
            </p:cNvPicPr>
            <p:nvPr/>
          </p:nvPicPr>
          <p:blipFill>
            <a:blip r:embed="rId6" cstate="email">
              <a:lum/>
              <a:alphaModFix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>
            <a:xfrm>
              <a:off x="1944000" y="128520"/>
              <a:ext cx="7256160" cy="725616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3" name="TextBox 21"/>
            <p:cNvSpPr/>
            <p:nvPr/>
          </p:nvSpPr>
          <p:spPr>
            <a:xfrm>
              <a:off x="6627240" y="3144959"/>
              <a:ext cx="2381039" cy="82152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90000" tIns="45000" rIns="90000" bIns="45000" anchor="t" compatLnSpc="0">
              <a:spAutoFit/>
            </a:bodyPr>
            <a:lstStyle/>
            <a:p>
              <a:pPr marL="0" marR="0" lvl="0" indent="0" algn="l" rtl="0" hangingPunct="0">
                <a:lnSpc>
                  <a:spcPct val="100000"/>
                </a:lnSpc>
                <a:buNone/>
                <a:tabLst/>
                <a:defRPr sz="1800"/>
              </a:pPr>
              <a:r>
                <a:rPr lang="en-US" sz="4800" b="1" i="0" u="none" strike="noStrike" spc="0">
                  <a:ln>
                    <a:noFill/>
                  </a:ln>
                  <a:solidFill>
                    <a:srgbClr val="000000"/>
                  </a:solidFill>
                  <a:latin typeface="Albany" pitchFamily="34"/>
                  <a:ea typeface="HG Mincho Light J" pitchFamily="2"/>
                  <a:cs typeface="Arial Unicode MS" pitchFamily="2"/>
                </a:rPr>
                <a:t>robot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Долгосрочная цел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"/>
            </a:lvl1pPr>
            <a:lvl2pPr lvl="1">
              <a:buClr>
                <a:srgbClr val="000000"/>
              </a:buClr>
              <a:buSzPct val="45000"/>
              <a:buFont typeface="StarSymbol"/>
              <a:buChar char=""/>
            </a:lvl2pPr>
            <a:lvl3pPr lvl="2">
              <a:buClr>
                <a:srgbClr val="000000"/>
              </a:buClr>
              <a:buSzPct val="45000"/>
              <a:buFont typeface="StarSymbol"/>
              <a:buChar char=""/>
            </a:lvl3pPr>
            <a:lvl4pPr lvl="3">
              <a:buClr>
                <a:srgbClr val="000000"/>
              </a:buClr>
              <a:buSzPct val="45000"/>
              <a:buFont typeface="StarSymbol"/>
              <a:buChar char=""/>
            </a:lvl4pPr>
            <a:lvl5pPr lvl="4">
              <a:buClr>
                <a:srgbClr val="000000"/>
              </a:buClr>
              <a:buSzPct val="45000"/>
              <a:buFont typeface="StarSymbol"/>
              <a:buChar char=""/>
            </a:lvl5pPr>
            <a:lvl6pPr lvl="5">
              <a:buClr>
                <a:srgbClr val="000000"/>
              </a:buClr>
              <a:buSzPct val="45000"/>
              <a:buFont typeface="StarSymbol"/>
              <a:buChar char=""/>
            </a:lvl6pPr>
            <a:lvl7pPr lvl="6">
              <a:buClr>
                <a:srgbClr val="000000"/>
              </a:buClr>
              <a:buSzPct val="45000"/>
              <a:buFont typeface="StarSymbol"/>
              <a:buChar char=""/>
            </a:lvl7pPr>
            <a:lvl8pPr lvl="7">
              <a:buClr>
                <a:srgbClr val="000000"/>
              </a:buClr>
              <a:buSzPct val="45000"/>
              <a:buFont typeface="StarSymbol"/>
              <a:buChar char=""/>
            </a:lvl8pPr>
            <a:lvl9pPr lvl="8">
              <a:buClr>
                <a:srgbClr val="000000"/>
              </a:buClr>
              <a:buSzPct val="45000"/>
              <a:buFont typeface="StarSymbol"/>
              <a:buChar char=""/>
            </a:lvl9pPr>
          </a:lstStyle>
          <a:p>
            <a:pPr lvl="0">
              <a:buNone/>
            </a:pPr>
            <a:r>
              <a:rPr lang="en-US"/>
              <a:t>Vocabulary</a:t>
            </a:r>
          </a:p>
        </p:txBody>
      </p:sp>
      <p:sp>
        <p:nvSpPr>
          <p:cNvPr id="3" name="Текст 2"/>
          <p:cNvSpPr txBox="1">
            <a:spLocks noGrp="1"/>
          </p:cNvSpPr>
          <p:nvPr>
            <p:ph type="body" idx="4294967295"/>
          </p:nvPr>
        </p:nvSpPr>
        <p:spPr>
          <a:xfrm>
            <a:off x="576000" y="1872000"/>
            <a:ext cx="4536000" cy="4762799"/>
          </a:xfrm>
        </p:spPr>
        <p:txBody>
          <a:bodyPr/>
          <a:lstStyle>
            <a:defPPr marL="504000" marR="0" lvl="0" indent="-432000" algn="l">
              <a:buClr>
                <a:srgbClr val="FF9966"/>
              </a:buClr>
              <a:buSzPct val="75000"/>
              <a:buFont typeface="StarSymbol"/>
              <a:buNone/>
              <a:defRPr lang="en-US" sz="3200" b="0" i="0" u="none" strike="noStrike">
                <a:ln>
                  <a:noFill/>
                </a:ln>
                <a:solidFill>
                  <a:srgbClr val="E6E6E6"/>
                </a:solidFill>
                <a:latin typeface="Albany" pitchFamily="34"/>
                <a:ea typeface="HG Mincho Light J" pitchFamily="2"/>
                <a:cs typeface="Arial Unicode MS" pitchFamily="2"/>
              </a:defRPr>
            </a:defPPr>
            <a:lvl1pPr marL="504000" marR="0" lvl="0" indent="-432000" algn="l">
              <a:buClr>
                <a:srgbClr val="FF9966"/>
              </a:buClr>
              <a:buSzPct val="75000"/>
              <a:buFont typeface="StarSymbol"/>
              <a:buChar char="➲"/>
              <a:defRPr lang="en-US" sz="3200" b="0" i="0" u="none" strike="noStrike">
                <a:ln>
                  <a:noFill/>
                </a:ln>
                <a:solidFill>
                  <a:srgbClr val="E6E6E6"/>
                </a:solidFill>
                <a:latin typeface="Albany" pitchFamily="34"/>
                <a:ea typeface="HG Mincho Light J" pitchFamily="2"/>
                <a:cs typeface="Arial Unicode MS" pitchFamily="2"/>
              </a:defRPr>
            </a:lvl1pPr>
            <a:lvl2pPr marL="792000" marR="0" lvl="1" indent="-432000" algn="l">
              <a:buClr>
                <a:srgbClr val="FF9966"/>
              </a:buClr>
              <a:buSzPct val="75000"/>
              <a:buFont typeface="StarSymbol"/>
              <a:buChar char="●"/>
              <a:defRPr lang="en-US" sz="2800" b="0" i="0" u="none" strike="noStrike">
                <a:ln>
                  <a:noFill/>
                </a:ln>
                <a:solidFill>
                  <a:srgbClr val="E6E6E6"/>
                </a:solidFill>
                <a:latin typeface="Albany" pitchFamily="34"/>
                <a:ea typeface="HG Mincho Light J" pitchFamily="2"/>
                <a:cs typeface="Arial Unicode MS" pitchFamily="2"/>
              </a:defRPr>
            </a:lvl2pPr>
            <a:lvl3pPr marL="1080000" marR="0" lvl="2" indent="-432000" algn="l">
              <a:buClr>
                <a:srgbClr val="FF9966"/>
              </a:buClr>
              <a:buSzPct val="75000"/>
              <a:buFont typeface="StarSymbol"/>
              <a:buChar char="●"/>
              <a:defRPr lang="en-US" sz="2400" b="0" i="0" u="none" strike="noStrike">
                <a:ln>
                  <a:noFill/>
                </a:ln>
                <a:solidFill>
                  <a:srgbClr val="E6E6E6"/>
                </a:solidFill>
                <a:latin typeface="Albany" pitchFamily="34"/>
                <a:ea typeface="HG Mincho Light J" pitchFamily="2"/>
                <a:cs typeface="Arial Unicode MS" pitchFamily="2"/>
              </a:defRPr>
            </a:lvl3pPr>
            <a:lvl4pPr marL="1368000" marR="0" lvl="3" indent="-432000" algn="l">
              <a:buClr>
                <a:srgbClr val="FF9966"/>
              </a:buClr>
              <a:buSzPct val="75000"/>
              <a:buFont typeface="StarSymbol"/>
              <a:buChar char="●"/>
              <a:defRPr lang="en-US" sz="2000" b="0" i="0" u="none" strike="noStrike">
                <a:ln>
                  <a:noFill/>
                </a:ln>
                <a:solidFill>
                  <a:srgbClr val="E6E6E6"/>
                </a:solidFill>
                <a:latin typeface="Albany" pitchFamily="34"/>
                <a:ea typeface="HG Mincho Light J" pitchFamily="2"/>
                <a:cs typeface="Arial Unicode MS" pitchFamily="2"/>
              </a:defRPr>
            </a:lvl4pPr>
            <a:lvl5pPr marL="1656000" marR="0" lvl="4" indent="-432000" algn="l">
              <a:buClr>
                <a:srgbClr val="FF9966"/>
              </a:buClr>
              <a:buSzPct val="75000"/>
              <a:buFont typeface="StarSymbol"/>
              <a:buChar char="●"/>
              <a:defRPr lang="en-US" sz="2000" b="0" i="0" u="none" strike="noStrike">
                <a:ln>
                  <a:noFill/>
                </a:ln>
                <a:solidFill>
                  <a:srgbClr val="99CCFF"/>
                </a:solidFill>
                <a:latin typeface="Albany" pitchFamily="18"/>
                <a:ea typeface="HG Mincho Light J" pitchFamily="2"/>
                <a:cs typeface="Arial Unicode MS" pitchFamily="2"/>
              </a:defRPr>
            </a:lvl5pPr>
            <a:lvl6pPr marL="1944000" marR="0" lvl="5" indent="-432000" algn="l">
              <a:buClr>
                <a:srgbClr val="FF9966"/>
              </a:buClr>
              <a:buSzPct val="75000"/>
              <a:buFont typeface="StarSymbol"/>
              <a:buChar char="●"/>
              <a:defRPr lang="en-US" sz="2000" b="0" i="0" u="none" strike="noStrike">
                <a:ln>
                  <a:noFill/>
                </a:ln>
                <a:solidFill>
                  <a:srgbClr val="99CCFF"/>
                </a:solidFill>
                <a:latin typeface="Albany" pitchFamily="18"/>
                <a:ea typeface="HG Mincho Light J" pitchFamily="2"/>
                <a:cs typeface="Arial Unicode MS" pitchFamily="2"/>
              </a:defRPr>
            </a:lvl6pPr>
            <a:lvl7pPr marL="2232000" marR="0" lvl="6" indent="-432000" algn="l">
              <a:buClr>
                <a:srgbClr val="FF9966"/>
              </a:buClr>
              <a:buSzPct val="75000"/>
              <a:buFont typeface="StarSymbol"/>
              <a:buChar char="●"/>
              <a:defRPr lang="en-US" sz="2000" b="0" i="0" u="none" strike="noStrike">
                <a:ln>
                  <a:noFill/>
                </a:ln>
                <a:solidFill>
                  <a:srgbClr val="99CCFF"/>
                </a:solidFill>
                <a:latin typeface="Albany" pitchFamily="18"/>
                <a:ea typeface="HG Mincho Light J" pitchFamily="2"/>
                <a:cs typeface="Arial Unicode MS" pitchFamily="2"/>
              </a:defRPr>
            </a:lvl7pPr>
            <a:lvl8pPr marL="2520000" marR="0" lvl="7" indent="-432000" algn="l">
              <a:buClr>
                <a:srgbClr val="FF9966"/>
              </a:buClr>
              <a:buSzPct val="75000"/>
              <a:buFont typeface="StarSymbol"/>
              <a:buChar char="●"/>
              <a:defRPr lang="en-US" sz="2000" b="0" i="0" u="none" strike="noStrike">
                <a:ln>
                  <a:noFill/>
                </a:ln>
                <a:solidFill>
                  <a:srgbClr val="99CCFF"/>
                </a:solidFill>
                <a:latin typeface="Albany" pitchFamily="18"/>
                <a:ea typeface="HG Mincho Light J" pitchFamily="2"/>
                <a:cs typeface="Arial Unicode MS" pitchFamily="2"/>
              </a:defRPr>
            </a:lvl8pPr>
            <a:lvl9pPr marL="2808000" marR="0" lvl="8" indent="-432000" algn="l">
              <a:buClr>
                <a:srgbClr val="FF9966"/>
              </a:buClr>
              <a:buSzPct val="75000"/>
              <a:buFont typeface="StarSymbol"/>
              <a:buChar char="●"/>
              <a:defRPr lang="en-US" sz="2000" b="0" i="0" u="none" strike="noStrike">
                <a:ln>
                  <a:noFill/>
                </a:ln>
                <a:solidFill>
                  <a:srgbClr val="99CCFF"/>
                </a:solidFill>
                <a:latin typeface="Albany" pitchFamily="18"/>
                <a:ea typeface="HG Mincho Light J" pitchFamily="2"/>
                <a:cs typeface="Arial Unicode MS" pitchFamily="2"/>
              </a:defRPr>
            </a:lvl9pPr>
          </a:lstStyle>
          <a:p>
            <a:pPr marL="457200" lvl="0" indent="-228600">
              <a:buSzPct val="45000"/>
              <a:buChar char="✔"/>
            </a:pPr>
            <a:r>
              <a:rPr lang="en-US" sz="2800" b="1">
                <a:solidFill>
                  <a:srgbClr val="FFFFFF"/>
                </a:solidFill>
                <a:latin typeface="Times New Roman" pitchFamily="18"/>
              </a:rPr>
              <a:t> </a:t>
            </a:r>
          </a:p>
        </p:txBody>
      </p:sp>
      <p:sp>
        <p:nvSpPr>
          <p:cNvPr id="4" name="Текст 3"/>
          <p:cNvSpPr txBox="1">
            <a:spLocks noGrp="1"/>
          </p:cNvSpPr>
          <p:nvPr>
            <p:ph type="body" idx="4294967295"/>
          </p:nvPr>
        </p:nvSpPr>
        <p:spPr>
          <a:xfrm>
            <a:off x="5328000" y="1797120"/>
            <a:ext cx="4136400" cy="5042880"/>
          </a:xfrm>
        </p:spPr>
        <p:txBody>
          <a:bodyPr/>
          <a:lstStyle>
            <a:defPPr marL="504000" marR="0" lvl="0" indent="-432000" algn="l">
              <a:buClr>
                <a:srgbClr val="FF9966"/>
              </a:buClr>
              <a:buSzPct val="75000"/>
              <a:buFont typeface="StarSymbol"/>
              <a:buNone/>
              <a:defRPr lang="en-US" sz="3200" b="0" i="0" u="none" strike="noStrike">
                <a:ln>
                  <a:noFill/>
                </a:ln>
                <a:solidFill>
                  <a:srgbClr val="E6E6E6"/>
                </a:solidFill>
                <a:latin typeface="Albany" pitchFamily="34"/>
                <a:ea typeface="HG Mincho Light J" pitchFamily="2"/>
                <a:cs typeface="Arial Unicode MS" pitchFamily="2"/>
              </a:defRPr>
            </a:defPPr>
            <a:lvl1pPr marL="504000" marR="0" lvl="0" indent="-432000" algn="l">
              <a:buClr>
                <a:srgbClr val="FF9966"/>
              </a:buClr>
              <a:buSzPct val="75000"/>
              <a:buFont typeface="StarSymbol"/>
              <a:buChar char="➲"/>
              <a:defRPr lang="en-US" sz="3200" b="0" i="0" u="none" strike="noStrike">
                <a:ln>
                  <a:noFill/>
                </a:ln>
                <a:solidFill>
                  <a:srgbClr val="E6E6E6"/>
                </a:solidFill>
                <a:latin typeface="Albany" pitchFamily="34"/>
                <a:ea typeface="HG Mincho Light J" pitchFamily="2"/>
                <a:cs typeface="Arial Unicode MS" pitchFamily="2"/>
              </a:defRPr>
            </a:lvl1pPr>
            <a:lvl2pPr marL="792000" marR="0" lvl="1" indent="-432000" algn="l">
              <a:buClr>
                <a:srgbClr val="FF9966"/>
              </a:buClr>
              <a:buSzPct val="75000"/>
              <a:buFont typeface="StarSymbol"/>
              <a:buChar char="●"/>
              <a:defRPr lang="en-US" sz="2800" b="0" i="0" u="none" strike="noStrike">
                <a:ln>
                  <a:noFill/>
                </a:ln>
                <a:solidFill>
                  <a:srgbClr val="E6E6E6"/>
                </a:solidFill>
                <a:latin typeface="Albany" pitchFamily="34"/>
                <a:ea typeface="HG Mincho Light J" pitchFamily="2"/>
                <a:cs typeface="Arial Unicode MS" pitchFamily="2"/>
              </a:defRPr>
            </a:lvl2pPr>
            <a:lvl3pPr marL="1080000" marR="0" lvl="2" indent="-432000" algn="l">
              <a:buClr>
                <a:srgbClr val="FF9966"/>
              </a:buClr>
              <a:buSzPct val="75000"/>
              <a:buFont typeface="StarSymbol"/>
              <a:buChar char="●"/>
              <a:defRPr lang="en-US" sz="2400" b="0" i="0" u="none" strike="noStrike">
                <a:ln>
                  <a:noFill/>
                </a:ln>
                <a:solidFill>
                  <a:srgbClr val="E6E6E6"/>
                </a:solidFill>
                <a:latin typeface="Albany" pitchFamily="34"/>
                <a:ea typeface="HG Mincho Light J" pitchFamily="2"/>
                <a:cs typeface="Arial Unicode MS" pitchFamily="2"/>
              </a:defRPr>
            </a:lvl3pPr>
            <a:lvl4pPr marL="1368000" marR="0" lvl="3" indent="-432000" algn="l">
              <a:buClr>
                <a:srgbClr val="FF9966"/>
              </a:buClr>
              <a:buSzPct val="75000"/>
              <a:buFont typeface="StarSymbol"/>
              <a:buChar char="●"/>
              <a:defRPr lang="en-US" sz="2000" b="0" i="0" u="none" strike="noStrike">
                <a:ln>
                  <a:noFill/>
                </a:ln>
                <a:solidFill>
                  <a:srgbClr val="E6E6E6"/>
                </a:solidFill>
                <a:latin typeface="Albany" pitchFamily="34"/>
                <a:ea typeface="HG Mincho Light J" pitchFamily="2"/>
                <a:cs typeface="Arial Unicode MS" pitchFamily="2"/>
              </a:defRPr>
            </a:lvl4pPr>
            <a:lvl5pPr marL="1656000" marR="0" lvl="4" indent="-432000" algn="l">
              <a:buClr>
                <a:srgbClr val="FF9966"/>
              </a:buClr>
              <a:buSzPct val="75000"/>
              <a:buFont typeface="StarSymbol"/>
              <a:buChar char="●"/>
              <a:defRPr lang="en-US" sz="2000" b="0" i="0" u="none" strike="noStrike">
                <a:ln>
                  <a:noFill/>
                </a:ln>
                <a:solidFill>
                  <a:srgbClr val="99CCFF"/>
                </a:solidFill>
                <a:latin typeface="Albany" pitchFamily="18"/>
                <a:ea typeface="HG Mincho Light J" pitchFamily="2"/>
                <a:cs typeface="Arial Unicode MS" pitchFamily="2"/>
              </a:defRPr>
            </a:lvl5pPr>
            <a:lvl6pPr marL="1944000" marR="0" lvl="5" indent="-432000" algn="l">
              <a:buClr>
                <a:srgbClr val="FF9966"/>
              </a:buClr>
              <a:buSzPct val="75000"/>
              <a:buFont typeface="StarSymbol"/>
              <a:buChar char="●"/>
              <a:defRPr lang="en-US" sz="2000" b="0" i="0" u="none" strike="noStrike">
                <a:ln>
                  <a:noFill/>
                </a:ln>
                <a:solidFill>
                  <a:srgbClr val="99CCFF"/>
                </a:solidFill>
                <a:latin typeface="Albany" pitchFamily="18"/>
                <a:ea typeface="HG Mincho Light J" pitchFamily="2"/>
                <a:cs typeface="Arial Unicode MS" pitchFamily="2"/>
              </a:defRPr>
            </a:lvl6pPr>
            <a:lvl7pPr marL="2232000" marR="0" lvl="6" indent="-432000" algn="l">
              <a:buClr>
                <a:srgbClr val="FF9966"/>
              </a:buClr>
              <a:buSzPct val="75000"/>
              <a:buFont typeface="StarSymbol"/>
              <a:buChar char="●"/>
              <a:defRPr lang="en-US" sz="2000" b="0" i="0" u="none" strike="noStrike">
                <a:ln>
                  <a:noFill/>
                </a:ln>
                <a:solidFill>
                  <a:srgbClr val="99CCFF"/>
                </a:solidFill>
                <a:latin typeface="Albany" pitchFamily="18"/>
                <a:ea typeface="HG Mincho Light J" pitchFamily="2"/>
                <a:cs typeface="Arial Unicode MS" pitchFamily="2"/>
              </a:defRPr>
            </a:lvl7pPr>
            <a:lvl8pPr marL="2520000" marR="0" lvl="7" indent="-432000" algn="l">
              <a:buClr>
                <a:srgbClr val="FF9966"/>
              </a:buClr>
              <a:buSzPct val="75000"/>
              <a:buFont typeface="StarSymbol"/>
              <a:buChar char="●"/>
              <a:defRPr lang="en-US" sz="2000" b="0" i="0" u="none" strike="noStrike">
                <a:ln>
                  <a:noFill/>
                </a:ln>
                <a:solidFill>
                  <a:srgbClr val="99CCFF"/>
                </a:solidFill>
                <a:latin typeface="Albany" pitchFamily="18"/>
                <a:ea typeface="HG Mincho Light J" pitchFamily="2"/>
                <a:cs typeface="Arial Unicode MS" pitchFamily="2"/>
              </a:defRPr>
            </a:lvl8pPr>
            <a:lvl9pPr marL="2808000" marR="0" lvl="8" indent="-432000" algn="l">
              <a:buClr>
                <a:srgbClr val="FF9966"/>
              </a:buClr>
              <a:buSzPct val="75000"/>
              <a:buFont typeface="StarSymbol"/>
              <a:buChar char="●"/>
              <a:defRPr lang="en-US" sz="2000" b="0" i="0" u="none" strike="noStrike">
                <a:ln>
                  <a:noFill/>
                </a:ln>
                <a:solidFill>
                  <a:srgbClr val="99CCFF"/>
                </a:solidFill>
                <a:latin typeface="Albany" pitchFamily="18"/>
                <a:ea typeface="HG Mincho Light J" pitchFamily="2"/>
                <a:cs typeface="Arial Unicode MS" pitchFamily="2"/>
              </a:defRPr>
            </a:lvl9pPr>
          </a:lstStyle>
          <a:p>
            <a:pPr lvl="0"/>
            <a:r>
              <a:rPr lang="en-US" sz="2400"/>
              <a:t>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76000" y="1186920"/>
            <a:ext cx="4611960" cy="5869080"/>
          </a:xfrm>
          <a:prstGeom prst="rect">
            <a:avLst/>
          </a:prstGeom>
          <a:noFill/>
          <a:ln>
            <a:noFill/>
          </a:ln>
        </p:spPr>
        <p:txBody>
          <a:bodyPr vert="horz" wrap="none" lIns="0" tIns="0" rIns="0" bIns="0" compatLnSpc="0"/>
          <a:lstStyle/>
          <a:p>
            <a:pPr marL="0" marR="0" lvl="0" indent="0" algn="l" rtl="0" hangingPunct="0">
              <a:lnSpc>
                <a:spcPct val="100000"/>
              </a:lnSpc>
              <a:buClr>
                <a:srgbClr val="000000"/>
              </a:buClr>
              <a:buSzPct val="45000"/>
              <a:buFont typeface="StarSymbol"/>
              <a:buChar char="●"/>
              <a:tabLst/>
              <a:defRPr sz="3200">
                <a:latin typeface="Times New Roman" pitchFamily="18"/>
              </a:defRPr>
            </a:pPr>
            <a:r>
              <a:rPr lang="en-US" sz="3200" b="0" i="0" u="none" strike="noStrike">
                <a:ln>
                  <a:noFill/>
                </a:ln>
                <a:solidFill>
                  <a:srgbClr val="FFFFFF"/>
                </a:solidFill>
                <a:latin typeface="Times New Roman" pitchFamily="18"/>
                <a:ea typeface="HG Mincho Light J" pitchFamily="2"/>
                <a:cs typeface="Arial Unicode MS" pitchFamily="2"/>
              </a:rPr>
              <a:t> to dry the hair</a:t>
            </a:r>
            <a:r>
              <a:rPr lang="en-US" sz="3200" b="0" i="0" u="none" strike="noStrike">
                <a:ln>
                  <a:noFill/>
                </a:ln>
                <a:solidFill>
                  <a:srgbClr val="FFFFFF"/>
                </a:solidFill>
                <a:latin typeface="Times New Roman" pitchFamily="18"/>
                <a:ea typeface="Segoe UI" pitchFamily="2"/>
                <a:cs typeface="Segoe UI" pitchFamily="2"/>
              </a:rPr>
              <a:t>→</a:t>
            </a:r>
          </a:p>
          <a:p>
            <a:pPr marL="0" marR="0" lvl="0" indent="0" algn="l" rtl="0" hangingPunct="0">
              <a:lnSpc>
                <a:spcPct val="100000"/>
              </a:lnSpc>
              <a:buClr>
                <a:srgbClr val="000000"/>
              </a:buClr>
              <a:buSzPct val="45000"/>
              <a:buFont typeface="StarSymbol"/>
              <a:buChar char="●"/>
              <a:tabLst/>
              <a:defRPr sz="3200">
                <a:latin typeface="Times New Roman" pitchFamily="18"/>
              </a:defRPr>
            </a:pPr>
            <a:r>
              <a:rPr lang="en-US" sz="3200" b="0" i="0" u="none" strike="noStrike">
                <a:ln>
                  <a:noFill/>
                </a:ln>
                <a:solidFill>
                  <a:srgbClr val="FFFFFF"/>
                </a:solidFill>
                <a:latin typeface="Times New Roman" pitchFamily="18"/>
                <a:ea typeface="HG Mincho Light J" pitchFamily="2"/>
                <a:cs typeface="Arial Unicode MS" pitchFamily="2"/>
              </a:rPr>
              <a:t>- to wash the dishes</a:t>
            </a:r>
            <a:r>
              <a:rPr lang="en-US" sz="3200" b="0" i="0" u="none" strike="noStrike">
                <a:ln>
                  <a:noFill/>
                </a:ln>
                <a:solidFill>
                  <a:srgbClr val="FFFFFF"/>
                </a:solidFill>
                <a:latin typeface="Times New Roman" pitchFamily="18"/>
                <a:ea typeface="Segoe UI" pitchFamily="2"/>
                <a:cs typeface="Segoe UI" pitchFamily="2"/>
              </a:rPr>
              <a:t>→</a:t>
            </a:r>
          </a:p>
          <a:p>
            <a:pPr marL="0" marR="0" lvl="0" indent="0" algn="l" rtl="0" hangingPunct="0">
              <a:lnSpc>
                <a:spcPct val="100000"/>
              </a:lnSpc>
              <a:buClr>
                <a:srgbClr val="000000"/>
              </a:buClr>
              <a:buSzPct val="45000"/>
              <a:buFont typeface="StarSymbol"/>
              <a:buChar char="●"/>
              <a:tabLst/>
              <a:defRPr sz="3200">
                <a:latin typeface="Times New Roman" pitchFamily="18"/>
              </a:defRPr>
            </a:pPr>
            <a:r>
              <a:rPr lang="en-US" sz="3200" b="0" i="0" u="none" strike="noStrike">
                <a:ln>
                  <a:noFill/>
                </a:ln>
                <a:solidFill>
                  <a:srgbClr val="FFFFFF"/>
                </a:solidFill>
                <a:latin typeface="Times New Roman" pitchFamily="18"/>
                <a:ea typeface="HG Mincho Light J" pitchFamily="2"/>
                <a:cs typeface="Arial Unicode MS" pitchFamily="2"/>
              </a:rPr>
              <a:t>- to iron the clothes</a:t>
            </a:r>
            <a:r>
              <a:rPr lang="en-US" sz="3200" b="0" i="0" u="none" strike="noStrike">
                <a:ln>
                  <a:noFill/>
                </a:ln>
                <a:solidFill>
                  <a:srgbClr val="FFFFFF"/>
                </a:solidFill>
                <a:latin typeface="Times New Roman" pitchFamily="18"/>
                <a:ea typeface="Segoe UI" pitchFamily="2"/>
                <a:cs typeface="Segoe UI" pitchFamily="2"/>
              </a:rPr>
              <a:t>→</a:t>
            </a:r>
          </a:p>
          <a:p>
            <a:pPr marL="0" marR="0" lvl="0" indent="0" algn="l" rtl="0" hangingPunct="0">
              <a:lnSpc>
                <a:spcPct val="100000"/>
              </a:lnSpc>
              <a:buClr>
                <a:srgbClr val="000000"/>
              </a:buClr>
              <a:buSzPct val="45000"/>
              <a:buFont typeface="StarSymbol"/>
              <a:buChar char="●"/>
              <a:tabLst/>
              <a:defRPr sz="3200">
                <a:latin typeface="Times New Roman" pitchFamily="18"/>
              </a:defRPr>
            </a:pPr>
            <a:r>
              <a:rPr lang="en-US" sz="3200" b="0" i="0" u="none" strike="noStrike">
                <a:ln>
                  <a:noFill/>
                </a:ln>
                <a:solidFill>
                  <a:srgbClr val="FFFFFF"/>
                </a:solidFill>
                <a:latin typeface="Times New Roman" pitchFamily="18"/>
                <a:ea typeface="HG Mincho Light J" pitchFamily="2"/>
                <a:cs typeface="Arial Unicode MS" pitchFamily="2"/>
              </a:rPr>
              <a:t>-to mow the lawn</a:t>
            </a:r>
            <a:r>
              <a:rPr lang="en-US" sz="3200" b="0" i="0" u="none" strike="noStrike">
                <a:ln>
                  <a:noFill/>
                </a:ln>
                <a:solidFill>
                  <a:srgbClr val="FFFFFF"/>
                </a:solidFill>
                <a:latin typeface="Times New Roman" pitchFamily="18"/>
                <a:ea typeface="Segoe UI" pitchFamily="2"/>
                <a:cs typeface="Segoe UI" pitchFamily="2"/>
              </a:rPr>
              <a:t>→</a:t>
            </a:r>
          </a:p>
          <a:p>
            <a:pPr marL="0" marR="0" lvl="0" indent="0" algn="l" rtl="0" hangingPunct="0">
              <a:lnSpc>
                <a:spcPct val="100000"/>
              </a:lnSpc>
              <a:buClr>
                <a:srgbClr val="000000"/>
              </a:buClr>
              <a:buSzPct val="45000"/>
              <a:buFont typeface="StarSymbol"/>
              <a:buChar char="●"/>
              <a:tabLst/>
              <a:defRPr sz="3200">
                <a:latin typeface="Times New Roman" pitchFamily="18"/>
              </a:defRPr>
            </a:pPr>
            <a:r>
              <a:rPr lang="en-US" sz="3200" b="0" i="0" u="none" strike="noStrike">
                <a:ln>
                  <a:noFill/>
                </a:ln>
                <a:solidFill>
                  <a:srgbClr val="FFFFFF"/>
                </a:solidFill>
                <a:latin typeface="Times New Roman" pitchFamily="18"/>
                <a:ea typeface="HG Mincho Light J" pitchFamily="2"/>
                <a:cs typeface="Arial Unicode MS" pitchFamily="2"/>
              </a:rPr>
              <a:t>-to chat with friends</a:t>
            </a:r>
            <a:r>
              <a:rPr lang="en-US" sz="3200" b="0" i="0" u="none" strike="noStrike">
                <a:ln>
                  <a:noFill/>
                </a:ln>
                <a:solidFill>
                  <a:srgbClr val="FFFFFF"/>
                </a:solidFill>
                <a:latin typeface="Times New Roman" pitchFamily="18"/>
                <a:ea typeface="Segoe UI" pitchFamily="2"/>
                <a:cs typeface="Segoe UI" pitchFamily="2"/>
              </a:rPr>
              <a:t>→</a:t>
            </a:r>
          </a:p>
          <a:p>
            <a:pPr marL="0" marR="0" lvl="0" indent="0" algn="l" rtl="0" hangingPunct="0">
              <a:lnSpc>
                <a:spcPct val="100000"/>
              </a:lnSpc>
              <a:buClr>
                <a:srgbClr val="000000"/>
              </a:buClr>
              <a:buSzPct val="45000"/>
              <a:buFont typeface="StarSymbol"/>
              <a:buChar char="●"/>
              <a:tabLst/>
              <a:defRPr sz="3200">
                <a:latin typeface="Times New Roman" pitchFamily="18"/>
              </a:defRPr>
            </a:pPr>
            <a:r>
              <a:rPr lang="en-US" sz="3200" b="0" i="0" u="none" strike="noStrike">
                <a:ln>
                  <a:noFill/>
                </a:ln>
                <a:solidFill>
                  <a:srgbClr val="FFFFFF"/>
                </a:solidFill>
                <a:latin typeface="Times New Roman" pitchFamily="18"/>
                <a:ea typeface="HG Mincho Light J" pitchFamily="2"/>
                <a:cs typeface="Arial Unicode MS" pitchFamily="2"/>
              </a:rPr>
              <a:t>- to surf the net</a:t>
            </a:r>
            <a:r>
              <a:rPr lang="en-US" sz="3200" b="0" i="0" u="none" strike="noStrike">
                <a:ln>
                  <a:noFill/>
                </a:ln>
                <a:solidFill>
                  <a:srgbClr val="FFFFFF"/>
                </a:solidFill>
                <a:latin typeface="Times New Roman" pitchFamily="18"/>
                <a:ea typeface="Segoe UI" pitchFamily="2"/>
                <a:cs typeface="Segoe UI" pitchFamily="2"/>
              </a:rPr>
              <a:t>→</a:t>
            </a:r>
          </a:p>
          <a:p>
            <a:pPr marL="0" marR="0" lvl="0" indent="0" algn="l" rtl="0" hangingPunct="0">
              <a:lnSpc>
                <a:spcPct val="100000"/>
              </a:lnSpc>
              <a:buClr>
                <a:srgbClr val="000000"/>
              </a:buClr>
              <a:buSzPct val="45000"/>
              <a:buFont typeface="StarSymbol"/>
              <a:buChar char="●"/>
              <a:tabLst/>
              <a:defRPr sz="3200">
                <a:latin typeface="Times New Roman" pitchFamily="18"/>
              </a:defRPr>
            </a:pPr>
            <a:r>
              <a:rPr lang="en-US" sz="3200" b="0" i="0" u="none" strike="noStrike">
                <a:ln>
                  <a:noFill/>
                </a:ln>
                <a:solidFill>
                  <a:srgbClr val="FFFFFF"/>
                </a:solidFill>
                <a:latin typeface="Times New Roman" pitchFamily="18"/>
                <a:ea typeface="HG Mincho Light J" pitchFamily="2"/>
                <a:cs typeface="Arial Unicode MS" pitchFamily="2"/>
              </a:rPr>
              <a:t>to watch films</a:t>
            </a:r>
            <a:r>
              <a:rPr lang="en-US" sz="3200" b="0" i="0" u="none" strike="noStrike">
                <a:ln>
                  <a:noFill/>
                </a:ln>
                <a:solidFill>
                  <a:srgbClr val="FFFFFF"/>
                </a:solidFill>
                <a:latin typeface="Times New Roman" pitchFamily="18"/>
                <a:ea typeface="Segoe UI" pitchFamily="2"/>
                <a:cs typeface="Segoe UI" pitchFamily="2"/>
              </a:rPr>
              <a:t>→</a:t>
            </a:r>
          </a:p>
          <a:p>
            <a:pPr marL="0" marR="0" lvl="0" indent="0" algn="l" rtl="0" hangingPunct="0">
              <a:lnSpc>
                <a:spcPct val="100000"/>
              </a:lnSpc>
              <a:buClr>
                <a:srgbClr val="000000"/>
              </a:buClr>
              <a:buSzPct val="45000"/>
              <a:buFont typeface="StarSymbol"/>
              <a:buChar char="●"/>
              <a:tabLst/>
              <a:defRPr sz="3200">
                <a:latin typeface="Times New Roman" pitchFamily="18"/>
              </a:defRPr>
            </a:pPr>
            <a:r>
              <a:rPr lang="en-US" sz="3200" b="0" i="0" u="none" strike="noStrike">
                <a:ln>
                  <a:noFill/>
                </a:ln>
                <a:solidFill>
                  <a:srgbClr val="FFFFFF"/>
                </a:solidFill>
                <a:latin typeface="Times New Roman" pitchFamily="18"/>
                <a:ea typeface="HG Mincho Light J" pitchFamily="2"/>
                <a:cs typeface="Arial Unicode MS" pitchFamily="2"/>
              </a:rPr>
              <a:t>-to listen to music</a:t>
            </a:r>
            <a:r>
              <a:rPr lang="en-US" sz="3200" b="0" i="0" u="none" strike="noStrike">
                <a:ln>
                  <a:noFill/>
                </a:ln>
                <a:solidFill>
                  <a:srgbClr val="FFFFFF"/>
                </a:solidFill>
                <a:latin typeface="Times New Roman" pitchFamily="18"/>
                <a:ea typeface="Segoe UI" pitchFamily="2"/>
                <a:cs typeface="Segoe UI" pitchFamily="2"/>
              </a:rPr>
              <a:t>→</a:t>
            </a:r>
          </a:p>
          <a:p>
            <a:pPr marL="0" marR="0" lvl="0" indent="0" algn="l" rtl="0" hangingPunct="0">
              <a:lnSpc>
                <a:spcPct val="100000"/>
              </a:lnSpc>
              <a:buClr>
                <a:srgbClr val="000000"/>
              </a:buClr>
              <a:buSzPct val="45000"/>
              <a:buFont typeface="StarSymbol"/>
              <a:buChar char="●"/>
              <a:tabLst/>
              <a:defRPr sz="3200">
                <a:latin typeface="Times New Roman" pitchFamily="18"/>
              </a:defRPr>
            </a:pPr>
            <a:r>
              <a:rPr lang="en-US" sz="3200" b="0" i="0" u="none" strike="noStrike">
                <a:ln>
                  <a:noFill/>
                </a:ln>
                <a:solidFill>
                  <a:srgbClr val="FFFFFF"/>
                </a:solidFill>
                <a:latin typeface="Times New Roman" pitchFamily="18"/>
                <a:ea typeface="HG Mincho Light J" pitchFamily="2"/>
                <a:cs typeface="Arial Unicode MS" pitchFamily="2"/>
              </a:rPr>
              <a:t>- to keep food in a cold</a:t>
            </a:r>
            <a:r>
              <a:rPr lang="en-US" sz="3200" b="0" i="0" u="none" strike="noStrike">
                <a:ln>
                  <a:noFill/>
                </a:ln>
                <a:solidFill>
                  <a:srgbClr val="FFFFFF"/>
                </a:solidFill>
                <a:latin typeface="Times New Roman" pitchFamily="18"/>
                <a:ea typeface="Segoe UI" pitchFamily="2"/>
                <a:cs typeface="Segoe UI" pitchFamily="2"/>
              </a:rPr>
              <a:t>→</a:t>
            </a:r>
          </a:p>
          <a:p>
            <a:pPr marL="0" marR="0" lvl="0" indent="0" algn="l" rtl="0" hangingPunct="0">
              <a:lnSpc>
                <a:spcPct val="100000"/>
              </a:lnSpc>
              <a:buClr>
                <a:srgbClr val="000000"/>
              </a:buClr>
              <a:buSzPct val="45000"/>
              <a:buFont typeface="StarSymbol"/>
              <a:buChar char="●"/>
              <a:tabLst/>
              <a:defRPr sz="3200">
                <a:latin typeface="Times New Roman" pitchFamily="18"/>
              </a:defRPr>
            </a:pPr>
            <a:r>
              <a:rPr lang="en-US" sz="3200" b="0" i="0" u="none" strike="noStrike">
                <a:ln>
                  <a:noFill/>
                </a:ln>
                <a:solidFill>
                  <a:srgbClr val="FFFFFF"/>
                </a:solidFill>
                <a:latin typeface="Times New Roman" pitchFamily="18"/>
                <a:ea typeface="Segoe UI" pitchFamily="2"/>
                <a:cs typeface="Segoe UI" pitchFamily="2"/>
              </a:rPr>
              <a:t> to take pictures→</a:t>
            </a:r>
          </a:p>
          <a:p>
            <a:pPr marL="0" marR="0" lvl="0" indent="0" algn="l" rtl="0" hangingPunct="0">
              <a:lnSpc>
                <a:spcPct val="100000"/>
              </a:lnSpc>
              <a:buClr>
                <a:srgbClr val="000000"/>
              </a:buClr>
              <a:buSzPct val="45000"/>
              <a:buFont typeface="StarSymbol"/>
              <a:buChar char="●"/>
              <a:tabLst/>
              <a:defRPr sz="3200">
                <a:latin typeface="Times New Roman" pitchFamily="18"/>
              </a:defRPr>
            </a:pPr>
            <a:r>
              <a:rPr lang="en-US" sz="3200" b="0" i="0" u="none" strike="noStrike">
                <a:ln>
                  <a:noFill/>
                </a:ln>
                <a:solidFill>
                  <a:srgbClr val="FFFFFF"/>
                </a:solidFill>
                <a:latin typeface="Times New Roman" pitchFamily="18"/>
                <a:ea typeface="HG Mincho Light J" pitchFamily="2"/>
                <a:cs typeface="Arial Unicode MS" pitchFamily="2"/>
              </a:rPr>
              <a:t> reheat food</a:t>
            </a:r>
            <a:r>
              <a:rPr lang="en-US" sz="3200" b="0" i="0" u="none" strike="noStrike">
                <a:ln>
                  <a:noFill/>
                </a:ln>
                <a:solidFill>
                  <a:srgbClr val="FFFFFF"/>
                </a:solidFill>
                <a:latin typeface="Times New Roman" pitchFamily="18"/>
                <a:ea typeface="Segoe UI" pitchFamily="2"/>
                <a:cs typeface="Segoe UI" pitchFamily="2"/>
              </a:rPr>
              <a:t>→</a:t>
            </a:r>
          </a:p>
          <a:p>
            <a:pPr marL="0" marR="0" lvl="0" indent="0" algn="l" rtl="0" hangingPunct="0">
              <a:lnSpc>
                <a:spcPct val="100000"/>
              </a:lnSpc>
              <a:buClr>
                <a:srgbClr val="000000"/>
              </a:buClr>
              <a:buSzPct val="45000"/>
              <a:buFont typeface="StarSymbol"/>
              <a:buChar char="●"/>
              <a:tabLst/>
              <a:defRPr sz="3200">
                <a:latin typeface="Times New Roman" pitchFamily="18"/>
              </a:defRPr>
            </a:pPr>
            <a:r>
              <a:rPr lang="en-US" sz="3200" b="0" i="0" u="none" strike="noStrike">
                <a:ln>
                  <a:noFill/>
                </a:ln>
                <a:solidFill>
                  <a:srgbClr val="FFFFFF"/>
                </a:solidFill>
                <a:latin typeface="Times New Roman" pitchFamily="18"/>
                <a:ea typeface="Segoe UI" pitchFamily="2"/>
                <a:cs typeface="Segoe UI" pitchFamily="2"/>
              </a:rPr>
              <a:t>to vacuum the floor→</a:t>
            </a:r>
          </a:p>
          <a:p>
            <a:pPr marL="0" marR="0" lvl="0" indent="0" algn="l" rtl="0" hangingPunct="0">
              <a:lnSpc>
                <a:spcPct val="100000"/>
              </a:lnSpc>
              <a:buClr>
                <a:srgbClr val="000000"/>
              </a:buClr>
              <a:buSzPct val="45000"/>
              <a:buFont typeface="StarSymbol"/>
              <a:buChar char="●"/>
              <a:tabLst/>
              <a:defRPr sz="3200">
                <a:latin typeface="Times New Roman" pitchFamily="18"/>
              </a:defRPr>
            </a:pPr>
            <a:r>
              <a:rPr lang="en-US" sz="3200" b="0" i="0" u="none" strike="noStrike">
                <a:ln>
                  <a:noFill/>
                </a:ln>
                <a:solidFill>
                  <a:srgbClr val="FFFFFF"/>
                </a:solidFill>
                <a:latin typeface="Times New Roman" pitchFamily="18"/>
                <a:ea typeface="Segoe UI" pitchFamily="2"/>
                <a:cs typeface="Segoe UI" pitchFamily="2"/>
              </a:rPr>
              <a:t>to wash the clothes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464000" y="1186920"/>
            <a:ext cx="5112000" cy="8097840"/>
          </a:xfrm>
          <a:prstGeom prst="rect">
            <a:avLst/>
          </a:prstGeom>
          <a:noFill/>
          <a:ln>
            <a:noFill/>
          </a:ln>
        </p:spPr>
        <p:txBody>
          <a:bodyPr vert="horz" wrap="none" lIns="0" tIns="0" rIns="0" bIns="0" compatLnSpc="0"/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/>
            </a:pPr>
            <a:r>
              <a:rPr lang="en-US" sz="3200" b="1" i="0" u="none" strike="noStrike">
                <a:ln>
                  <a:noFill/>
                </a:ln>
                <a:solidFill>
                  <a:srgbClr val="FFFFFF"/>
                </a:solidFill>
                <a:latin typeface="Times New Roman" pitchFamily="18"/>
                <a:ea typeface="HG Mincho Light J" pitchFamily="2"/>
                <a:cs typeface="Arial Unicode MS" pitchFamily="2"/>
              </a:rPr>
              <a:t> hairdryer</a:t>
            </a:r>
          </a:p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/>
            </a:pPr>
            <a:r>
              <a:rPr lang="en-US" sz="3200" b="1" i="0" u="none" strike="noStrike">
                <a:ln>
                  <a:noFill/>
                </a:ln>
                <a:solidFill>
                  <a:srgbClr val="FFFFFF"/>
                </a:solidFill>
                <a:latin typeface="Times New Roman" pitchFamily="18"/>
                <a:ea typeface="HG Mincho Light J" pitchFamily="2"/>
                <a:cs typeface="Arial Unicode MS" pitchFamily="2"/>
              </a:rPr>
              <a:t> dishwasher</a:t>
            </a:r>
          </a:p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/>
            </a:pPr>
            <a:r>
              <a:rPr lang="en-US" sz="3200" b="1" i="0" u="none" strike="noStrike">
                <a:ln>
                  <a:noFill/>
                </a:ln>
                <a:solidFill>
                  <a:srgbClr val="FFFFFF"/>
                </a:solidFill>
                <a:latin typeface="Times New Roman" pitchFamily="18"/>
                <a:ea typeface="HG Mincho Light J" pitchFamily="2"/>
                <a:cs typeface="Arial Unicode MS" pitchFamily="2"/>
              </a:rPr>
              <a:t> iron</a:t>
            </a:r>
          </a:p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/>
            </a:pPr>
            <a:r>
              <a:rPr lang="en-US" sz="3200" b="1" i="0" u="none" strike="noStrike">
                <a:ln>
                  <a:noFill/>
                </a:ln>
                <a:solidFill>
                  <a:srgbClr val="FFFFFF"/>
                </a:solidFill>
                <a:latin typeface="Times New Roman" pitchFamily="18"/>
                <a:ea typeface="HG Mincho Light J" pitchFamily="2"/>
                <a:cs typeface="Arial Unicode MS" pitchFamily="2"/>
              </a:rPr>
              <a:t> lawn mower</a:t>
            </a:r>
          </a:p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/>
            </a:pPr>
            <a:r>
              <a:rPr lang="en-US" sz="3200" b="1" i="0" u="none" strike="noStrike">
                <a:ln>
                  <a:noFill/>
                </a:ln>
                <a:solidFill>
                  <a:srgbClr val="FFFFFF"/>
                </a:solidFill>
                <a:latin typeface="Times New Roman" pitchFamily="18"/>
                <a:ea typeface="HG Mincho Light J" pitchFamily="2"/>
                <a:cs typeface="Arial Unicode MS" pitchFamily="2"/>
              </a:rPr>
              <a:t> mobile phone</a:t>
            </a:r>
          </a:p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/>
            </a:pPr>
            <a:r>
              <a:rPr lang="en-US" sz="3200" b="1" i="0" u="none" strike="noStrike">
                <a:ln>
                  <a:noFill/>
                </a:ln>
                <a:solidFill>
                  <a:srgbClr val="FFFFFF"/>
                </a:solidFill>
                <a:latin typeface="Times New Roman" pitchFamily="18"/>
                <a:ea typeface="HG Mincho Light J" pitchFamily="2"/>
                <a:cs typeface="Arial Unicode MS" pitchFamily="2"/>
              </a:rPr>
              <a:t> computer or laptop</a:t>
            </a:r>
          </a:p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/>
            </a:pPr>
            <a:r>
              <a:rPr lang="en-US" sz="3200" b="1" i="0" u="none" strike="noStrike">
                <a:ln>
                  <a:noFill/>
                </a:ln>
                <a:solidFill>
                  <a:srgbClr val="FFFFFF"/>
                </a:solidFill>
                <a:latin typeface="Times New Roman" pitchFamily="18"/>
                <a:ea typeface="HG Mincho Light J" pitchFamily="2"/>
                <a:cs typeface="Arial Unicode MS" pitchFamily="2"/>
              </a:rPr>
              <a:t> TV</a:t>
            </a:r>
          </a:p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/>
            </a:pPr>
            <a:r>
              <a:rPr lang="en-US" sz="3200" b="1" i="0" u="none" strike="noStrike">
                <a:ln>
                  <a:noFill/>
                </a:ln>
                <a:solidFill>
                  <a:srgbClr val="FFFFFF"/>
                </a:solidFill>
                <a:latin typeface="Times New Roman" pitchFamily="18"/>
                <a:ea typeface="HG Mincho Light J" pitchFamily="2"/>
                <a:cs typeface="Arial Unicode MS" pitchFamily="2"/>
              </a:rPr>
              <a:t> MP3 player ( music box)</a:t>
            </a:r>
          </a:p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/>
            </a:pPr>
            <a:r>
              <a:rPr lang="en-US" sz="3200" b="1" i="0" u="none" strike="noStrike">
                <a:ln>
                  <a:noFill/>
                </a:ln>
                <a:solidFill>
                  <a:srgbClr val="FFFFFF"/>
                </a:solidFill>
                <a:latin typeface="Times New Roman" pitchFamily="18"/>
                <a:ea typeface="HG Mincho Light J" pitchFamily="2"/>
                <a:cs typeface="Arial Unicode MS" pitchFamily="2"/>
              </a:rPr>
              <a:t> refrigerator or fridge</a:t>
            </a:r>
          </a:p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/>
            </a:pPr>
            <a:r>
              <a:rPr lang="en-US" sz="3200" b="1" i="0" u="none" strike="noStrike">
                <a:ln>
                  <a:noFill/>
                </a:ln>
                <a:solidFill>
                  <a:srgbClr val="FFFFFF"/>
                </a:solidFill>
                <a:latin typeface="Times New Roman" pitchFamily="18"/>
                <a:ea typeface="HG Mincho Light J" pitchFamily="2"/>
                <a:cs typeface="Arial Unicode MS" pitchFamily="2"/>
              </a:rPr>
              <a:t>digital camera</a:t>
            </a:r>
          </a:p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/>
            </a:pPr>
            <a:r>
              <a:rPr lang="en-US" sz="3200" b="1" i="0" u="none" strike="noStrike">
                <a:ln>
                  <a:noFill/>
                </a:ln>
                <a:solidFill>
                  <a:srgbClr val="FFFFFF"/>
                </a:solidFill>
                <a:latin typeface="Times New Roman" pitchFamily="18"/>
                <a:ea typeface="HG Mincho Light J" pitchFamily="2"/>
                <a:cs typeface="Arial Unicode MS" pitchFamily="2"/>
              </a:rPr>
              <a:t>microwave</a:t>
            </a:r>
          </a:p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/>
            </a:pPr>
            <a:r>
              <a:rPr lang="en-US" sz="3200" b="1" i="0" u="none" strike="noStrike">
                <a:ln>
                  <a:noFill/>
                </a:ln>
                <a:solidFill>
                  <a:srgbClr val="FFFFFF"/>
                </a:solidFill>
                <a:latin typeface="Times New Roman" pitchFamily="18"/>
                <a:ea typeface="HG Mincho Light J" pitchFamily="2"/>
                <a:cs typeface="Arial Unicode MS" pitchFamily="2"/>
              </a:rPr>
              <a:t>vacuum cleaner</a:t>
            </a:r>
          </a:p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/>
            </a:pPr>
            <a:r>
              <a:rPr lang="en-US" sz="3200" b="1" i="0" u="none" strike="noStrike">
                <a:ln>
                  <a:noFill/>
                </a:ln>
                <a:solidFill>
                  <a:srgbClr val="FFFFFF"/>
                </a:solidFill>
                <a:latin typeface="Times New Roman" pitchFamily="18"/>
                <a:ea typeface="HG Mincho Light J" pitchFamily="2"/>
                <a:cs typeface="Arial Unicode MS" pitchFamily="2"/>
              </a:rPr>
              <a:t>washing machine</a:t>
            </a:r>
          </a:p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/>
            </a:pPr>
            <a:endParaRPr lang="en-US" sz="2200" b="0" i="0" u="none" strike="noStrike">
              <a:ln>
                <a:noFill/>
              </a:ln>
              <a:solidFill>
                <a:srgbClr val="FFFFFF"/>
              </a:solidFill>
              <a:latin typeface="Times New Roman" pitchFamily="18"/>
              <a:ea typeface="HG Mincho Light J" pitchFamily="2"/>
              <a:cs typeface="Arial Unicode MS" pitchFamily="2"/>
            </a:endParaRPr>
          </a:p>
          <a:p>
            <a:pPr marL="0" marR="0" lvl="0" indent="0" algn="l" rtl="0" hangingPunct="0">
              <a:lnSpc>
                <a:spcPct val="100000"/>
              </a:lnSpc>
              <a:spcBef>
                <a:spcPts val="1191"/>
              </a:spcBef>
              <a:spcAft>
                <a:spcPts val="992"/>
              </a:spcAft>
              <a:buNone/>
              <a:tabLst/>
              <a:defRPr sz="1000"/>
            </a:pPr>
            <a:endParaRPr lang="en-US" sz="2200" b="0" i="0" u="none" strike="noStrike">
              <a:ln>
                <a:noFill/>
              </a:ln>
              <a:solidFill>
                <a:srgbClr val="FFFFFF"/>
              </a:solidFill>
              <a:latin typeface="Times New Roman" pitchFamily="18"/>
              <a:ea typeface="HG Mincho Light J" pitchFamily="2"/>
              <a:cs typeface="Arial Unicode MS" pitchFamily="2"/>
            </a:endParaRPr>
          </a:p>
          <a:p>
            <a:pPr marL="0" marR="0" lvl="0" indent="0" algn="l" rtl="0" hangingPunct="0">
              <a:lnSpc>
                <a:spcPct val="100000"/>
              </a:lnSpc>
              <a:spcBef>
                <a:spcPts val="1191"/>
              </a:spcBef>
              <a:spcAft>
                <a:spcPts val="992"/>
              </a:spcAft>
              <a:buNone/>
              <a:tabLst/>
              <a:defRPr sz="1000"/>
            </a:pPr>
            <a:endParaRPr lang="en-US" sz="2200" b="0" i="0" u="none" strike="noStrike">
              <a:ln>
                <a:noFill/>
              </a:ln>
              <a:solidFill>
                <a:srgbClr val="FFFFFF"/>
              </a:solidFill>
              <a:latin typeface="Times New Roman" pitchFamily="18"/>
              <a:ea typeface="HG Mincho Light J" pitchFamily="2"/>
              <a:cs typeface="Arial Unicode MS" pitchFamily="2"/>
            </a:endParaRPr>
          </a:p>
          <a:p>
            <a:pPr marL="0" marR="0" lvl="0" indent="0" algn="l" rtl="0" hangingPunct="0">
              <a:lnSpc>
                <a:spcPct val="100000"/>
              </a:lnSpc>
              <a:spcBef>
                <a:spcPts val="1191"/>
              </a:spcBef>
              <a:spcAft>
                <a:spcPts val="992"/>
              </a:spcAft>
              <a:buNone/>
              <a:tabLst/>
              <a:defRPr sz="1000"/>
            </a:pPr>
            <a:endParaRPr lang="en-US" sz="1400" b="0" i="0" u="none" strike="noStrike">
              <a:ln>
                <a:noFill/>
              </a:ln>
              <a:solidFill>
                <a:srgbClr val="FFFFFF"/>
              </a:solidFill>
              <a:latin typeface="Albany" pitchFamily="34"/>
              <a:ea typeface="HG Mincho Light J" pitchFamily="2"/>
              <a:cs typeface="Arial Unicode MS" pitchFamily="2"/>
            </a:endParaRPr>
          </a:p>
          <a:p>
            <a:pPr marL="0" marR="0" lvl="0" indent="0" algn="l" rtl="0" hangingPunct="0">
              <a:lnSpc>
                <a:spcPct val="100000"/>
              </a:lnSpc>
              <a:spcBef>
                <a:spcPts val="1191"/>
              </a:spcBef>
              <a:spcAft>
                <a:spcPts val="992"/>
              </a:spcAft>
              <a:buNone/>
              <a:tabLst/>
              <a:defRPr sz="1000"/>
            </a:pPr>
            <a:endParaRPr lang="en-US" sz="1400" b="0" i="0" u="none" strike="noStrike">
              <a:ln>
                <a:noFill/>
              </a:ln>
              <a:solidFill>
                <a:srgbClr val="FFFFFF"/>
              </a:solidFill>
              <a:latin typeface="Albany" pitchFamily="34"/>
              <a:ea typeface="HG Mincho Light J" pitchFamily="2"/>
              <a:cs typeface="Arial Unicode MS" pitchFamily="2"/>
            </a:endParaRPr>
          </a:p>
          <a:p>
            <a:pPr marL="0" marR="0" lvl="0" indent="0" algn="l" rtl="0" hangingPunct="0">
              <a:lnSpc>
                <a:spcPct val="100000"/>
              </a:lnSpc>
              <a:spcBef>
                <a:spcPts val="1191"/>
              </a:spcBef>
              <a:spcAft>
                <a:spcPts val="992"/>
              </a:spcAft>
              <a:buNone/>
              <a:tabLst/>
              <a:defRPr sz="1000"/>
            </a:pPr>
            <a:endParaRPr lang="en-US" sz="1000" b="0" i="0" u="none" strike="noStrike">
              <a:ln>
                <a:noFill/>
              </a:ln>
              <a:solidFill>
                <a:srgbClr val="FFFFFF"/>
              </a:solidFill>
              <a:latin typeface="Albany" pitchFamily="34"/>
              <a:ea typeface="HG Mincho Light J" pitchFamily="2"/>
              <a:cs typeface="Arial Unicode MS" pitchFamily="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387760" y="5976000"/>
            <a:ext cx="1308240" cy="1080000"/>
          </a:xfrm>
          <a:prstGeom prst="rect">
            <a:avLst/>
          </a:prstGeom>
          <a:noFill/>
          <a:ln>
            <a:noFill/>
          </a:ln>
        </p:spPr>
        <p:txBody>
          <a:bodyPr vert="horz" wrap="none" lIns="0" tIns="0" rIns="0" bIns="0" compatLnSpc="0"/>
          <a:lstStyle/>
          <a:p>
            <a:pPr marL="0" marR="0" lvl="0" indent="0" algn="l" rtl="0" hangingPunct="0">
              <a:lnSpc>
                <a:spcPct val="100000"/>
              </a:lnSpc>
              <a:spcBef>
                <a:spcPts val="1191"/>
              </a:spcBef>
              <a:spcAft>
                <a:spcPts val="992"/>
              </a:spcAft>
              <a:buNone/>
              <a:tabLst/>
              <a:defRPr sz="1000"/>
            </a:pPr>
            <a:endParaRPr lang="en-US" sz="2200" b="0" i="0" u="none" strike="noStrike">
              <a:ln>
                <a:noFill/>
              </a:ln>
              <a:solidFill>
                <a:srgbClr val="FFFFFF"/>
              </a:solidFill>
              <a:latin typeface="Times New Roman" pitchFamily="18"/>
              <a:ea typeface="HG Mincho Light J" pitchFamily="2"/>
              <a:cs typeface="Arial Unicode MS" pitchFamily="2"/>
            </a:endParaRPr>
          </a:p>
          <a:p>
            <a:pPr marL="0" marR="0" lvl="0" indent="0" algn="l" rtl="0" hangingPunct="0">
              <a:lnSpc>
                <a:spcPct val="100000"/>
              </a:lnSpc>
              <a:spcBef>
                <a:spcPts val="1191"/>
              </a:spcBef>
              <a:spcAft>
                <a:spcPts val="992"/>
              </a:spcAft>
              <a:buNone/>
              <a:tabLst/>
              <a:defRPr sz="1000"/>
            </a:pPr>
            <a:r>
              <a:rPr lang="en-US" sz="2200" b="0" i="0" u="none" strike="noStrike">
                <a:ln>
                  <a:noFill/>
                </a:ln>
                <a:solidFill>
                  <a:srgbClr val="FFFFFF"/>
                </a:solidFill>
                <a:latin typeface="Times New Roman" pitchFamily="18"/>
                <a:ea typeface="HG Mincho Light J" pitchFamily="2"/>
                <a:cs typeface="Arial Unicode MS" pitchFamily="2"/>
              </a:rPr>
              <a:t>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Class="entr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Class="entr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Class="entr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Class="entr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Class="entr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Class="entr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Class="entr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Class="entr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Class="entr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Class="entr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Class="entr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Class="entr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Class="entr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1" dur="500" fill="hold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500" fill="hold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7" dur="500" fill="hold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3" dur="500" fill="hold"/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500" fill="hold"/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1007999" y="564120"/>
            <a:ext cx="8567640" cy="1007640"/>
          </a:xfrm>
        </p:spPr>
        <p:txBody>
          <a:bodyPr wrap="square" lIns="90000" tIns="45000" rIns="90000" bIns="45000" anchor="t"/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"/>
            </a:lvl1pPr>
            <a:lvl2pPr lvl="1">
              <a:buClr>
                <a:srgbClr val="000000"/>
              </a:buClr>
              <a:buSzPct val="45000"/>
              <a:buFont typeface="StarSymbol"/>
              <a:buChar char=""/>
            </a:lvl2pPr>
            <a:lvl3pPr lvl="2">
              <a:buClr>
                <a:srgbClr val="000000"/>
              </a:buClr>
              <a:buSzPct val="45000"/>
              <a:buFont typeface="StarSymbol"/>
              <a:buChar char=""/>
            </a:lvl3pPr>
            <a:lvl4pPr lvl="3">
              <a:buClr>
                <a:srgbClr val="000000"/>
              </a:buClr>
              <a:buSzPct val="45000"/>
              <a:buFont typeface="StarSymbol"/>
              <a:buChar char=""/>
            </a:lvl4pPr>
            <a:lvl5pPr lvl="4">
              <a:buClr>
                <a:srgbClr val="000000"/>
              </a:buClr>
              <a:buSzPct val="45000"/>
              <a:buFont typeface="StarSymbol"/>
              <a:buChar char=""/>
            </a:lvl5pPr>
            <a:lvl6pPr lvl="5">
              <a:buClr>
                <a:srgbClr val="000000"/>
              </a:buClr>
              <a:buSzPct val="45000"/>
              <a:buFont typeface="StarSymbol"/>
              <a:buChar char=""/>
            </a:lvl6pPr>
            <a:lvl7pPr lvl="6">
              <a:buClr>
                <a:srgbClr val="000000"/>
              </a:buClr>
              <a:buSzPct val="45000"/>
              <a:buFont typeface="StarSymbol"/>
              <a:buChar char=""/>
            </a:lvl7pPr>
            <a:lvl8pPr lvl="7">
              <a:buClr>
                <a:srgbClr val="000000"/>
              </a:buClr>
              <a:buSzPct val="45000"/>
              <a:buFont typeface="StarSymbol"/>
              <a:buChar char=""/>
            </a:lvl8pPr>
            <a:lvl9pPr lvl="8">
              <a:buClr>
                <a:srgbClr val="000000"/>
              </a:buClr>
              <a:buSzPct val="45000"/>
              <a:buFont typeface="StarSymbol"/>
              <a:buChar char=""/>
            </a:lvl9pPr>
          </a:lstStyle>
          <a:p>
            <a:pPr lvl="0">
              <a:buNone/>
            </a:pPr>
            <a:endParaRPr lang="en-US"/>
          </a:p>
        </p:txBody>
      </p:sp>
      <p:pic>
        <p:nvPicPr>
          <p:cNvPr id="3" name="Picture 8"/>
          <p:cNvPicPr>
            <a:picLocks noChangeAspect="1"/>
          </p:cNvPicPr>
          <p:nvPr/>
        </p:nvPicPr>
        <p:blipFill>
          <a:blip r:embed="rId3" cstate="print">
            <a:lum/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3452040" cy="340524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lum/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864800" y="3303720"/>
            <a:ext cx="3968639" cy="4096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8"/>
          <p:cNvPicPr>
            <a:picLocks noChangeAspect="1"/>
          </p:cNvPicPr>
          <p:nvPr/>
        </p:nvPicPr>
        <p:blipFill>
          <a:blip r:embed="rId5" cstate="print">
            <a:lum/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198400" y="-29880"/>
            <a:ext cx="3214800" cy="380988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2"/>
          <p:cNvPicPr>
            <a:picLocks noChangeAspect="1"/>
          </p:cNvPicPr>
          <p:nvPr/>
        </p:nvPicPr>
        <p:blipFill>
          <a:blip r:embed="rId6" cstate="print">
            <a:lum/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883840" y="3621240"/>
            <a:ext cx="4077000" cy="37990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spect="1"/>
          </p:cNvPicPr>
          <p:nvPr/>
        </p:nvPicPr>
        <p:blipFill>
          <a:blip r:embed="rId3" cstate="print">
            <a:lum/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293639" y="3382560"/>
            <a:ext cx="4050360" cy="417672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1007999" y="564120"/>
            <a:ext cx="8567640" cy="1007640"/>
          </a:xfrm>
        </p:spPr>
        <p:txBody>
          <a:bodyPr wrap="square" lIns="90000" tIns="45000" rIns="90000" bIns="45000" anchor="t"/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"/>
            </a:lvl1pPr>
            <a:lvl2pPr lvl="1">
              <a:buClr>
                <a:srgbClr val="000000"/>
              </a:buClr>
              <a:buSzPct val="45000"/>
              <a:buFont typeface="StarSymbol"/>
              <a:buChar char=""/>
            </a:lvl2pPr>
            <a:lvl3pPr lvl="2">
              <a:buClr>
                <a:srgbClr val="000000"/>
              </a:buClr>
              <a:buSzPct val="45000"/>
              <a:buFont typeface="StarSymbol"/>
              <a:buChar char=""/>
            </a:lvl3pPr>
            <a:lvl4pPr lvl="3">
              <a:buClr>
                <a:srgbClr val="000000"/>
              </a:buClr>
              <a:buSzPct val="45000"/>
              <a:buFont typeface="StarSymbol"/>
              <a:buChar char=""/>
            </a:lvl4pPr>
            <a:lvl5pPr lvl="4">
              <a:buClr>
                <a:srgbClr val="000000"/>
              </a:buClr>
              <a:buSzPct val="45000"/>
              <a:buFont typeface="StarSymbol"/>
              <a:buChar char=""/>
            </a:lvl5pPr>
            <a:lvl6pPr lvl="5">
              <a:buClr>
                <a:srgbClr val="000000"/>
              </a:buClr>
              <a:buSzPct val="45000"/>
              <a:buFont typeface="StarSymbol"/>
              <a:buChar char=""/>
            </a:lvl6pPr>
            <a:lvl7pPr lvl="6">
              <a:buClr>
                <a:srgbClr val="000000"/>
              </a:buClr>
              <a:buSzPct val="45000"/>
              <a:buFont typeface="StarSymbol"/>
              <a:buChar char=""/>
            </a:lvl7pPr>
            <a:lvl8pPr lvl="7">
              <a:buClr>
                <a:srgbClr val="000000"/>
              </a:buClr>
              <a:buSzPct val="45000"/>
              <a:buFont typeface="StarSymbol"/>
              <a:buChar char=""/>
            </a:lvl8pPr>
            <a:lvl9pPr lvl="8">
              <a:buClr>
                <a:srgbClr val="000000"/>
              </a:buClr>
              <a:buSzPct val="45000"/>
              <a:buFont typeface="StarSymbol"/>
              <a:buChar char=""/>
            </a:lvl9pPr>
          </a:lstStyle>
          <a:p>
            <a:pPr lvl="0">
              <a:buNone/>
            </a:pPr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lum/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4439160" cy="457344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2"/>
          <p:cNvPicPr>
            <a:picLocks noChangeAspect="1"/>
          </p:cNvPicPr>
          <p:nvPr/>
        </p:nvPicPr>
        <p:blipFill>
          <a:blip r:embed="rId5" cstate="print">
            <a:lum/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110999" y="0"/>
            <a:ext cx="3968639" cy="383147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4"/>
          <p:cNvSpPr txBox="1">
            <a:spLocks noGrp="1"/>
          </p:cNvSpPr>
          <p:nvPr>
            <p:ph type="body" idx="4294967295"/>
          </p:nvPr>
        </p:nvSpPr>
        <p:spPr>
          <a:xfrm>
            <a:off x="864000" y="0"/>
            <a:ext cx="9722880" cy="7559640"/>
          </a:xfrm>
        </p:spPr>
        <p:txBody>
          <a:bodyPr wrap="square" lIns="90000" tIns="45000" rIns="90000" bIns="45000" anchor="t"/>
          <a:lstStyle>
            <a:defPPr marL="504000" marR="0" lvl="0" indent="-432000" algn="l">
              <a:buClr>
                <a:srgbClr val="FF9966"/>
              </a:buClr>
              <a:buSzPct val="75000"/>
              <a:buFont typeface="StarSymbol"/>
              <a:buNone/>
              <a:defRPr lang="en-US" sz="3200" b="0" i="0" u="none" strike="noStrike">
                <a:ln>
                  <a:noFill/>
                </a:ln>
                <a:solidFill>
                  <a:srgbClr val="E6E6E6"/>
                </a:solidFill>
                <a:latin typeface="Albany" pitchFamily="34"/>
                <a:ea typeface="HG Mincho Light J" pitchFamily="2"/>
                <a:cs typeface="Arial Unicode MS" pitchFamily="2"/>
              </a:defRPr>
            </a:defPPr>
            <a:lvl1pPr marL="504000" marR="0" lvl="0" indent="-432000" algn="l">
              <a:buClr>
                <a:srgbClr val="FF9966"/>
              </a:buClr>
              <a:buSzPct val="75000"/>
              <a:buFont typeface="StarSymbol"/>
              <a:buChar char="➲"/>
              <a:defRPr lang="en-US" sz="3200" b="0" i="0" u="none" strike="noStrike">
                <a:ln>
                  <a:noFill/>
                </a:ln>
                <a:solidFill>
                  <a:srgbClr val="E6E6E6"/>
                </a:solidFill>
                <a:latin typeface="Albany" pitchFamily="34"/>
                <a:ea typeface="HG Mincho Light J" pitchFamily="2"/>
                <a:cs typeface="Arial Unicode MS" pitchFamily="2"/>
              </a:defRPr>
            </a:lvl1pPr>
            <a:lvl2pPr marL="792000" marR="0" lvl="1" indent="-432000" algn="l">
              <a:buClr>
                <a:srgbClr val="FF9966"/>
              </a:buClr>
              <a:buSzPct val="75000"/>
              <a:buFont typeface="StarSymbol"/>
              <a:buChar char="●"/>
              <a:defRPr lang="en-US" sz="2800" b="0" i="0" u="none" strike="noStrike">
                <a:ln>
                  <a:noFill/>
                </a:ln>
                <a:solidFill>
                  <a:srgbClr val="E6E6E6"/>
                </a:solidFill>
                <a:latin typeface="Albany" pitchFamily="34"/>
                <a:ea typeface="HG Mincho Light J" pitchFamily="2"/>
                <a:cs typeface="Arial Unicode MS" pitchFamily="2"/>
              </a:defRPr>
            </a:lvl2pPr>
            <a:lvl3pPr marL="1080000" marR="0" lvl="2" indent="-432000" algn="l">
              <a:buClr>
                <a:srgbClr val="FF9966"/>
              </a:buClr>
              <a:buSzPct val="75000"/>
              <a:buFont typeface="StarSymbol"/>
              <a:buChar char="●"/>
              <a:defRPr lang="en-US" sz="2400" b="0" i="0" u="none" strike="noStrike">
                <a:ln>
                  <a:noFill/>
                </a:ln>
                <a:solidFill>
                  <a:srgbClr val="E6E6E6"/>
                </a:solidFill>
                <a:latin typeface="Albany" pitchFamily="34"/>
                <a:ea typeface="HG Mincho Light J" pitchFamily="2"/>
                <a:cs typeface="Arial Unicode MS" pitchFamily="2"/>
              </a:defRPr>
            </a:lvl3pPr>
            <a:lvl4pPr marL="1368000" marR="0" lvl="3" indent="-432000" algn="l">
              <a:buClr>
                <a:srgbClr val="FF9966"/>
              </a:buClr>
              <a:buSzPct val="75000"/>
              <a:buFont typeface="StarSymbol"/>
              <a:buChar char="●"/>
              <a:defRPr lang="en-US" sz="2000" b="0" i="0" u="none" strike="noStrike">
                <a:ln>
                  <a:noFill/>
                </a:ln>
                <a:solidFill>
                  <a:srgbClr val="E6E6E6"/>
                </a:solidFill>
                <a:latin typeface="Albany" pitchFamily="34"/>
                <a:ea typeface="HG Mincho Light J" pitchFamily="2"/>
                <a:cs typeface="Arial Unicode MS" pitchFamily="2"/>
              </a:defRPr>
            </a:lvl4pPr>
            <a:lvl5pPr marL="1656000" marR="0" lvl="4" indent="-432000" algn="l">
              <a:buClr>
                <a:srgbClr val="FF9966"/>
              </a:buClr>
              <a:buSzPct val="75000"/>
              <a:buFont typeface="StarSymbol"/>
              <a:buChar char="●"/>
              <a:defRPr lang="en-US" sz="2000" b="0" i="0" u="none" strike="noStrike">
                <a:ln>
                  <a:noFill/>
                </a:ln>
                <a:solidFill>
                  <a:srgbClr val="99CCFF"/>
                </a:solidFill>
                <a:latin typeface="Albany" pitchFamily="18"/>
                <a:ea typeface="HG Mincho Light J" pitchFamily="2"/>
                <a:cs typeface="Arial Unicode MS" pitchFamily="2"/>
              </a:defRPr>
            </a:lvl5pPr>
            <a:lvl6pPr marL="1944000" marR="0" lvl="5" indent="-432000" algn="l">
              <a:buClr>
                <a:srgbClr val="FF9966"/>
              </a:buClr>
              <a:buSzPct val="75000"/>
              <a:buFont typeface="StarSymbol"/>
              <a:buChar char="●"/>
              <a:defRPr lang="en-US" sz="2000" b="0" i="0" u="none" strike="noStrike">
                <a:ln>
                  <a:noFill/>
                </a:ln>
                <a:solidFill>
                  <a:srgbClr val="99CCFF"/>
                </a:solidFill>
                <a:latin typeface="Albany" pitchFamily="18"/>
                <a:ea typeface="HG Mincho Light J" pitchFamily="2"/>
                <a:cs typeface="Arial Unicode MS" pitchFamily="2"/>
              </a:defRPr>
            </a:lvl6pPr>
            <a:lvl7pPr marL="2232000" marR="0" lvl="6" indent="-432000" algn="l">
              <a:buClr>
                <a:srgbClr val="FF9966"/>
              </a:buClr>
              <a:buSzPct val="75000"/>
              <a:buFont typeface="StarSymbol"/>
              <a:buChar char="●"/>
              <a:defRPr lang="en-US" sz="2000" b="0" i="0" u="none" strike="noStrike">
                <a:ln>
                  <a:noFill/>
                </a:ln>
                <a:solidFill>
                  <a:srgbClr val="99CCFF"/>
                </a:solidFill>
                <a:latin typeface="Albany" pitchFamily="18"/>
                <a:ea typeface="HG Mincho Light J" pitchFamily="2"/>
                <a:cs typeface="Arial Unicode MS" pitchFamily="2"/>
              </a:defRPr>
            </a:lvl7pPr>
            <a:lvl8pPr marL="2520000" marR="0" lvl="7" indent="-432000" algn="l">
              <a:buClr>
                <a:srgbClr val="FF9966"/>
              </a:buClr>
              <a:buSzPct val="75000"/>
              <a:buFont typeface="StarSymbol"/>
              <a:buChar char="●"/>
              <a:defRPr lang="en-US" sz="2000" b="0" i="0" u="none" strike="noStrike">
                <a:ln>
                  <a:noFill/>
                </a:ln>
                <a:solidFill>
                  <a:srgbClr val="99CCFF"/>
                </a:solidFill>
                <a:latin typeface="Albany" pitchFamily="18"/>
                <a:ea typeface="HG Mincho Light J" pitchFamily="2"/>
                <a:cs typeface="Arial Unicode MS" pitchFamily="2"/>
              </a:defRPr>
            </a:lvl8pPr>
            <a:lvl9pPr marL="2808000" marR="0" lvl="8" indent="-432000" algn="l">
              <a:buClr>
                <a:srgbClr val="FF9966"/>
              </a:buClr>
              <a:buSzPct val="75000"/>
              <a:buFont typeface="StarSymbol"/>
              <a:buChar char="●"/>
              <a:defRPr lang="en-US" sz="2000" b="0" i="0" u="none" strike="noStrike">
                <a:ln>
                  <a:noFill/>
                </a:ln>
                <a:solidFill>
                  <a:srgbClr val="99CCFF"/>
                </a:solidFill>
                <a:latin typeface="Albany" pitchFamily="18"/>
                <a:ea typeface="HG Mincho Light J" pitchFamily="2"/>
                <a:cs typeface="Arial Unicode MS" pitchFamily="2"/>
              </a:defRPr>
            </a:lvl9pPr>
          </a:lstStyle>
          <a:p>
            <a:pPr marL="0" lvl="0" indent="0" hangingPunct="1">
              <a:spcBef>
                <a:spcPts val="700"/>
              </a:spcBef>
              <a:spcAft>
                <a:spcPts val="1417"/>
              </a:spcAft>
              <a:buNone/>
            </a:pPr>
            <a:endParaRPr lang="en-US" sz="4800">
              <a:solidFill>
                <a:srgbClr val="FFFFFF"/>
              </a:solidFill>
              <a:latin typeface="Corbel"/>
            </a:endParaRPr>
          </a:p>
          <a:p>
            <a:pPr marL="0" lvl="0" indent="0" hangingPunct="1">
              <a:spcBef>
                <a:spcPts val="700"/>
              </a:spcBef>
              <a:spcAft>
                <a:spcPts val="1417"/>
              </a:spcAft>
              <a:buNone/>
            </a:pPr>
            <a:endParaRPr lang="en-US" sz="4800">
              <a:solidFill>
                <a:srgbClr val="FFFFFF"/>
              </a:solidFill>
              <a:latin typeface="Corbel"/>
            </a:endParaRPr>
          </a:p>
          <a:p>
            <a:pPr marL="0" lvl="0" indent="0" hangingPunct="1">
              <a:spcBef>
                <a:spcPts val="700"/>
              </a:spcBef>
              <a:spcAft>
                <a:spcPts val="1417"/>
              </a:spcAft>
              <a:buNone/>
            </a:pPr>
            <a:endParaRPr lang="en-US" sz="3000">
              <a:solidFill>
                <a:srgbClr val="FFFFFF"/>
              </a:solidFill>
              <a:latin typeface="Corbel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email">
            <a:lum/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627240" y="446039"/>
            <a:ext cx="3147119" cy="46364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4"/>
          <p:cNvSpPr txBox="1">
            <a:spLocks noGrp="1"/>
          </p:cNvSpPr>
          <p:nvPr>
            <p:ph type="body" idx="4294967295"/>
          </p:nvPr>
        </p:nvSpPr>
        <p:spPr>
          <a:xfrm>
            <a:off x="864000" y="0"/>
            <a:ext cx="9722880" cy="7559640"/>
          </a:xfrm>
        </p:spPr>
        <p:txBody>
          <a:bodyPr wrap="square" lIns="90000" tIns="45000" rIns="90000" bIns="45000" anchor="t"/>
          <a:lstStyle>
            <a:defPPr marL="504000" marR="0" lvl="0" indent="-432000" algn="l">
              <a:buClr>
                <a:srgbClr val="FF9966"/>
              </a:buClr>
              <a:buSzPct val="75000"/>
              <a:buFont typeface="StarSymbol"/>
              <a:buNone/>
              <a:defRPr lang="en-US" sz="3200" b="0" i="0" u="none" strike="noStrike">
                <a:ln>
                  <a:noFill/>
                </a:ln>
                <a:solidFill>
                  <a:srgbClr val="E6E6E6"/>
                </a:solidFill>
                <a:latin typeface="Albany" pitchFamily="34"/>
                <a:ea typeface="HG Mincho Light J" pitchFamily="2"/>
                <a:cs typeface="Arial Unicode MS" pitchFamily="2"/>
              </a:defRPr>
            </a:defPPr>
            <a:lvl1pPr marL="504000" marR="0" lvl="0" indent="-432000" algn="l">
              <a:buClr>
                <a:srgbClr val="FF9966"/>
              </a:buClr>
              <a:buSzPct val="75000"/>
              <a:buFont typeface="StarSymbol"/>
              <a:buChar char="➲"/>
              <a:defRPr lang="en-US" sz="3200" b="0" i="0" u="none" strike="noStrike">
                <a:ln>
                  <a:noFill/>
                </a:ln>
                <a:solidFill>
                  <a:srgbClr val="E6E6E6"/>
                </a:solidFill>
                <a:latin typeface="Albany" pitchFamily="34"/>
                <a:ea typeface="HG Mincho Light J" pitchFamily="2"/>
                <a:cs typeface="Arial Unicode MS" pitchFamily="2"/>
              </a:defRPr>
            </a:lvl1pPr>
            <a:lvl2pPr marL="792000" marR="0" lvl="1" indent="-432000" algn="l">
              <a:buClr>
                <a:srgbClr val="FF9966"/>
              </a:buClr>
              <a:buSzPct val="75000"/>
              <a:buFont typeface="StarSymbol"/>
              <a:buChar char="●"/>
              <a:defRPr lang="en-US" sz="2800" b="0" i="0" u="none" strike="noStrike">
                <a:ln>
                  <a:noFill/>
                </a:ln>
                <a:solidFill>
                  <a:srgbClr val="E6E6E6"/>
                </a:solidFill>
                <a:latin typeface="Albany" pitchFamily="34"/>
                <a:ea typeface="HG Mincho Light J" pitchFamily="2"/>
                <a:cs typeface="Arial Unicode MS" pitchFamily="2"/>
              </a:defRPr>
            </a:lvl2pPr>
            <a:lvl3pPr marL="1080000" marR="0" lvl="2" indent="-432000" algn="l">
              <a:buClr>
                <a:srgbClr val="FF9966"/>
              </a:buClr>
              <a:buSzPct val="75000"/>
              <a:buFont typeface="StarSymbol"/>
              <a:buChar char="●"/>
              <a:defRPr lang="en-US" sz="2400" b="0" i="0" u="none" strike="noStrike">
                <a:ln>
                  <a:noFill/>
                </a:ln>
                <a:solidFill>
                  <a:srgbClr val="E6E6E6"/>
                </a:solidFill>
                <a:latin typeface="Albany" pitchFamily="34"/>
                <a:ea typeface="HG Mincho Light J" pitchFamily="2"/>
                <a:cs typeface="Arial Unicode MS" pitchFamily="2"/>
              </a:defRPr>
            </a:lvl3pPr>
            <a:lvl4pPr marL="1368000" marR="0" lvl="3" indent="-432000" algn="l">
              <a:buClr>
                <a:srgbClr val="FF9966"/>
              </a:buClr>
              <a:buSzPct val="75000"/>
              <a:buFont typeface="StarSymbol"/>
              <a:buChar char="●"/>
              <a:defRPr lang="en-US" sz="2000" b="0" i="0" u="none" strike="noStrike">
                <a:ln>
                  <a:noFill/>
                </a:ln>
                <a:solidFill>
                  <a:srgbClr val="E6E6E6"/>
                </a:solidFill>
                <a:latin typeface="Albany" pitchFamily="34"/>
                <a:ea typeface="HG Mincho Light J" pitchFamily="2"/>
                <a:cs typeface="Arial Unicode MS" pitchFamily="2"/>
              </a:defRPr>
            </a:lvl4pPr>
            <a:lvl5pPr marL="1656000" marR="0" lvl="4" indent="-432000" algn="l">
              <a:buClr>
                <a:srgbClr val="FF9966"/>
              </a:buClr>
              <a:buSzPct val="75000"/>
              <a:buFont typeface="StarSymbol"/>
              <a:buChar char="●"/>
              <a:defRPr lang="en-US" sz="2000" b="0" i="0" u="none" strike="noStrike">
                <a:ln>
                  <a:noFill/>
                </a:ln>
                <a:solidFill>
                  <a:srgbClr val="99CCFF"/>
                </a:solidFill>
                <a:latin typeface="Albany" pitchFamily="18"/>
                <a:ea typeface="HG Mincho Light J" pitchFamily="2"/>
                <a:cs typeface="Arial Unicode MS" pitchFamily="2"/>
              </a:defRPr>
            </a:lvl5pPr>
            <a:lvl6pPr marL="1944000" marR="0" lvl="5" indent="-432000" algn="l">
              <a:buClr>
                <a:srgbClr val="FF9966"/>
              </a:buClr>
              <a:buSzPct val="75000"/>
              <a:buFont typeface="StarSymbol"/>
              <a:buChar char="●"/>
              <a:defRPr lang="en-US" sz="2000" b="0" i="0" u="none" strike="noStrike">
                <a:ln>
                  <a:noFill/>
                </a:ln>
                <a:solidFill>
                  <a:srgbClr val="99CCFF"/>
                </a:solidFill>
                <a:latin typeface="Albany" pitchFamily="18"/>
                <a:ea typeface="HG Mincho Light J" pitchFamily="2"/>
                <a:cs typeface="Arial Unicode MS" pitchFamily="2"/>
              </a:defRPr>
            </a:lvl6pPr>
            <a:lvl7pPr marL="2232000" marR="0" lvl="6" indent="-432000" algn="l">
              <a:buClr>
                <a:srgbClr val="FF9966"/>
              </a:buClr>
              <a:buSzPct val="75000"/>
              <a:buFont typeface="StarSymbol"/>
              <a:buChar char="●"/>
              <a:defRPr lang="en-US" sz="2000" b="0" i="0" u="none" strike="noStrike">
                <a:ln>
                  <a:noFill/>
                </a:ln>
                <a:solidFill>
                  <a:srgbClr val="99CCFF"/>
                </a:solidFill>
                <a:latin typeface="Albany" pitchFamily="18"/>
                <a:ea typeface="HG Mincho Light J" pitchFamily="2"/>
                <a:cs typeface="Arial Unicode MS" pitchFamily="2"/>
              </a:defRPr>
            </a:lvl7pPr>
            <a:lvl8pPr marL="2520000" marR="0" lvl="7" indent="-432000" algn="l">
              <a:buClr>
                <a:srgbClr val="FF9966"/>
              </a:buClr>
              <a:buSzPct val="75000"/>
              <a:buFont typeface="StarSymbol"/>
              <a:buChar char="●"/>
              <a:defRPr lang="en-US" sz="2000" b="0" i="0" u="none" strike="noStrike">
                <a:ln>
                  <a:noFill/>
                </a:ln>
                <a:solidFill>
                  <a:srgbClr val="99CCFF"/>
                </a:solidFill>
                <a:latin typeface="Albany" pitchFamily="18"/>
                <a:ea typeface="HG Mincho Light J" pitchFamily="2"/>
                <a:cs typeface="Arial Unicode MS" pitchFamily="2"/>
              </a:defRPr>
            </a:lvl8pPr>
            <a:lvl9pPr marL="2808000" marR="0" lvl="8" indent="-432000" algn="l">
              <a:buClr>
                <a:srgbClr val="FF9966"/>
              </a:buClr>
              <a:buSzPct val="75000"/>
              <a:buFont typeface="StarSymbol"/>
              <a:buChar char="●"/>
              <a:defRPr lang="en-US" sz="2000" b="0" i="0" u="none" strike="noStrike">
                <a:ln>
                  <a:noFill/>
                </a:ln>
                <a:solidFill>
                  <a:srgbClr val="99CCFF"/>
                </a:solidFill>
                <a:latin typeface="Albany" pitchFamily="18"/>
                <a:ea typeface="HG Mincho Light J" pitchFamily="2"/>
                <a:cs typeface="Arial Unicode MS" pitchFamily="2"/>
              </a:defRPr>
            </a:lvl9pPr>
          </a:lstStyle>
          <a:p>
            <a:pPr marL="0" lvl="0" indent="0" hangingPunct="1">
              <a:spcBef>
                <a:spcPts val="700"/>
              </a:spcBef>
              <a:spcAft>
                <a:spcPts val="1417"/>
              </a:spcAft>
              <a:buNone/>
            </a:pPr>
            <a:endParaRPr lang="en-US" sz="4800">
              <a:solidFill>
                <a:srgbClr val="FFFFFF"/>
              </a:solidFill>
              <a:latin typeface="Corbel"/>
            </a:endParaRPr>
          </a:p>
          <a:p>
            <a:pPr marL="0" lvl="0" indent="0" hangingPunct="1">
              <a:spcBef>
                <a:spcPts val="700"/>
              </a:spcBef>
              <a:spcAft>
                <a:spcPts val="1417"/>
              </a:spcAft>
              <a:buNone/>
            </a:pPr>
            <a:endParaRPr lang="en-US" sz="4800">
              <a:solidFill>
                <a:srgbClr val="FFFFFF"/>
              </a:solidFill>
              <a:latin typeface="Corbel"/>
            </a:endParaRPr>
          </a:p>
          <a:p>
            <a:pPr marL="0" lvl="0" indent="0" hangingPunct="1">
              <a:spcBef>
                <a:spcPts val="700"/>
              </a:spcBef>
              <a:spcAft>
                <a:spcPts val="1417"/>
              </a:spcAft>
              <a:buNone/>
            </a:pPr>
            <a:endParaRPr lang="en-US" sz="3000">
              <a:solidFill>
                <a:srgbClr val="FFFFFF"/>
              </a:solidFill>
              <a:latin typeface="Corbel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email">
            <a:lum/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627240" y="2736000"/>
            <a:ext cx="3147119" cy="463644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"/>
          <p:cNvPicPr>
            <a:picLocks noChangeAspect="1"/>
          </p:cNvPicPr>
          <p:nvPr/>
        </p:nvPicPr>
        <p:blipFill>
          <a:blip r:embed="rId4" cstate="print">
            <a:lum/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776000" y="1944000"/>
            <a:ext cx="2160000" cy="12960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737640" y="460439"/>
            <a:ext cx="5598360" cy="6901560"/>
          </a:xfrm>
          <a:prstGeom prst="rect">
            <a:avLst/>
          </a:prstGeom>
          <a:noFill/>
          <a:ln>
            <a:noFill/>
          </a:ln>
        </p:spPr>
        <p:txBody>
          <a:bodyPr vert="horz" wrap="none" lIns="0" tIns="0" rIns="0" bIns="0" compatLnSpc="0"/>
          <a:lstStyle/>
          <a:p>
            <a:pPr marL="0" marR="0" lvl="0" indent="0" algn="l" rtl="0" hangingPunct="0">
              <a:lnSpc>
                <a:spcPct val="100000"/>
              </a:lnSpc>
              <a:buNone/>
              <a:tabLst/>
              <a:defRPr sz="1600" b="1">
                <a:latin typeface="Times New Roman" pitchFamily="18"/>
              </a:defRPr>
            </a:pPr>
            <a:r>
              <a:rPr lang="en-US" sz="1600" b="1" i="0" u="none" strike="noStrike">
                <a:ln>
                  <a:noFill/>
                </a:ln>
                <a:solidFill>
                  <a:srgbClr val="FFFFFF"/>
                </a:solidFill>
                <a:latin typeface="Times New Roman" pitchFamily="18"/>
                <a:ea typeface="HG Mincho Light J" pitchFamily="2"/>
                <a:cs typeface="Arial Unicode MS" pitchFamily="2"/>
              </a:rPr>
              <a:t>Jingle bell, jingle bell, jingle bell rock</a:t>
            </a:r>
          </a:p>
          <a:p>
            <a:pPr marL="0" marR="0" lvl="0" indent="0" algn="l" rtl="0" hangingPunct="0">
              <a:lnSpc>
                <a:spcPct val="100000"/>
              </a:lnSpc>
              <a:buNone/>
              <a:tabLst/>
              <a:defRPr sz="1600" b="1">
                <a:latin typeface="Times New Roman" pitchFamily="18"/>
              </a:defRPr>
            </a:pPr>
            <a:r>
              <a:rPr lang="en-US" sz="1600" b="1" i="0" u="none" strike="noStrike">
                <a:ln>
                  <a:noFill/>
                </a:ln>
                <a:solidFill>
                  <a:srgbClr val="FFFFFF"/>
                </a:solidFill>
                <a:latin typeface="Times New Roman" pitchFamily="18"/>
                <a:ea typeface="HG Mincho Light J" pitchFamily="2"/>
                <a:cs typeface="Arial Unicode MS" pitchFamily="2"/>
              </a:rPr>
              <a:t>Jingle bells swing and jingle bells ring</a:t>
            </a:r>
          </a:p>
          <a:p>
            <a:pPr marL="0" marR="0" lvl="0" indent="0" algn="l" rtl="0" hangingPunct="0">
              <a:lnSpc>
                <a:spcPct val="100000"/>
              </a:lnSpc>
              <a:buNone/>
              <a:tabLst/>
              <a:defRPr sz="1600" b="1">
                <a:latin typeface="Times New Roman" pitchFamily="18"/>
              </a:defRPr>
            </a:pPr>
            <a:r>
              <a:rPr lang="en-US" sz="1600" b="1" i="0" u="none" strike="noStrike">
                <a:ln>
                  <a:noFill/>
                </a:ln>
                <a:solidFill>
                  <a:srgbClr val="FFFFFF"/>
                </a:solidFill>
                <a:latin typeface="Times New Roman" pitchFamily="18"/>
                <a:ea typeface="HG Mincho Light J" pitchFamily="2"/>
                <a:cs typeface="Arial Unicode MS" pitchFamily="2"/>
              </a:rPr>
              <a:t>Snowin' and blowin' up bushels of fun</a:t>
            </a:r>
          </a:p>
          <a:p>
            <a:pPr marL="0" marR="0" lvl="0" indent="0" algn="l" rtl="0" hangingPunct="0">
              <a:lnSpc>
                <a:spcPct val="100000"/>
              </a:lnSpc>
              <a:buNone/>
              <a:tabLst/>
              <a:defRPr sz="1600" b="1">
                <a:latin typeface="Times New Roman" pitchFamily="18"/>
              </a:defRPr>
            </a:pPr>
            <a:r>
              <a:rPr lang="en-US" sz="1600" b="1" i="0" u="none" strike="noStrike">
                <a:ln>
                  <a:noFill/>
                </a:ln>
                <a:solidFill>
                  <a:srgbClr val="FFFFFF"/>
                </a:solidFill>
                <a:latin typeface="Times New Roman" pitchFamily="18"/>
                <a:ea typeface="HG Mincho Light J" pitchFamily="2"/>
                <a:cs typeface="Arial Unicode MS" pitchFamily="2"/>
              </a:rPr>
              <a:t>Now the jingle hop has begun</a:t>
            </a:r>
          </a:p>
          <a:p>
            <a:pPr marL="0" marR="0" lvl="0" indent="0" algn="l" rtl="0" hangingPunct="0">
              <a:lnSpc>
                <a:spcPct val="100000"/>
              </a:lnSpc>
              <a:buNone/>
              <a:tabLst/>
              <a:defRPr sz="1600" b="1">
                <a:latin typeface="Times New Roman" pitchFamily="18"/>
              </a:defRPr>
            </a:pPr>
            <a:r>
              <a:rPr lang="en-US" sz="1600" b="1" i="0" u="none" strike="noStrike">
                <a:ln>
                  <a:noFill/>
                </a:ln>
                <a:solidFill>
                  <a:srgbClr val="FFFFFF"/>
                </a:solidFill>
                <a:latin typeface="Times New Roman" pitchFamily="18"/>
                <a:ea typeface="HG Mincho Light J" pitchFamily="2"/>
                <a:cs typeface="Arial Unicode MS" pitchFamily="2"/>
              </a:rPr>
              <a:t>Jingle bell, jingle bell, jingle bell rock</a:t>
            </a:r>
          </a:p>
          <a:p>
            <a:pPr marL="0" marR="0" lvl="0" indent="0" algn="l" rtl="0" hangingPunct="0">
              <a:lnSpc>
                <a:spcPct val="100000"/>
              </a:lnSpc>
              <a:buNone/>
              <a:tabLst/>
              <a:defRPr sz="1600" b="1">
                <a:latin typeface="Times New Roman" pitchFamily="18"/>
              </a:defRPr>
            </a:pPr>
            <a:r>
              <a:rPr lang="en-US" sz="1600" b="1" i="0" u="none" strike="noStrike">
                <a:ln>
                  <a:noFill/>
                </a:ln>
                <a:solidFill>
                  <a:srgbClr val="FFFFFF"/>
                </a:solidFill>
                <a:latin typeface="Times New Roman" pitchFamily="18"/>
                <a:ea typeface="HG Mincho Light J" pitchFamily="2"/>
                <a:cs typeface="Arial Unicode MS" pitchFamily="2"/>
              </a:rPr>
              <a:t>Jingle bells chime in jingle bell time</a:t>
            </a:r>
          </a:p>
          <a:p>
            <a:pPr marL="0" marR="0" lvl="0" indent="0" algn="l" rtl="0" hangingPunct="0">
              <a:lnSpc>
                <a:spcPct val="100000"/>
              </a:lnSpc>
              <a:buNone/>
              <a:tabLst/>
              <a:defRPr sz="1600" b="1">
                <a:latin typeface="Times New Roman" pitchFamily="18"/>
              </a:defRPr>
            </a:pPr>
            <a:r>
              <a:rPr lang="en-US" sz="1600" b="1" i="0" u="none" strike="noStrike">
                <a:ln>
                  <a:noFill/>
                </a:ln>
                <a:solidFill>
                  <a:srgbClr val="FFFFFF"/>
                </a:solidFill>
                <a:latin typeface="Times New Roman" pitchFamily="18"/>
                <a:ea typeface="HG Mincho Light J" pitchFamily="2"/>
                <a:cs typeface="Arial Unicode MS" pitchFamily="2"/>
              </a:rPr>
              <a:t>Dancin' and prancin' in Jingle Bell Square</a:t>
            </a:r>
          </a:p>
          <a:p>
            <a:pPr marL="0" marR="0" lvl="0" indent="0" algn="l" rtl="0" hangingPunct="0">
              <a:lnSpc>
                <a:spcPct val="100000"/>
              </a:lnSpc>
              <a:buNone/>
              <a:tabLst/>
              <a:defRPr sz="1600" b="1">
                <a:latin typeface="Times New Roman" pitchFamily="18"/>
              </a:defRPr>
            </a:pPr>
            <a:r>
              <a:rPr lang="en-US" sz="1600" b="1" i="0" u="none" strike="noStrike">
                <a:ln>
                  <a:noFill/>
                </a:ln>
                <a:solidFill>
                  <a:srgbClr val="FFFFFF"/>
                </a:solidFill>
                <a:latin typeface="Times New Roman" pitchFamily="18"/>
                <a:ea typeface="HG Mincho Light J" pitchFamily="2"/>
                <a:cs typeface="Arial Unicode MS" pitchFamily="2"/>
              </a:rPr>
              <a:t>In the frosty air</a:t>
            </a:r>
          </a:p>
          <a:p>
            <a:pPr marL="0" marR="0" lvl="0" indent="0" algn="l" rtl="0" hangingPunct="0">
              <a:lnSpc>
                <a:spcPct val="100000"/>
              </a:lnSpc>
              <a:buNone/>
              <a:tabLst/>
              <a:defRPr sz="1600" b="1">
                <a:latin typeface="Times New Roman" pitchFamily="18"/>
              </a:defRPr>
            </a:pPr>
            <a:r>
              <a:rPr lang="en-US" sz="1600" b="1" i="0" u="none" strike="noStrike">
                <a:ln>
                  <a:noFill/>
                </a:ln>
                <a:solidFill>
                  <a:srgbClr val="FFFFFF"/>
                </a:solidFill>
                <a:latin typeface="Times New Roman" pitchFamily="18"/>
                <a:ea typeface="HG Mincho Light J" pitchFamily="2"/>
                <a:cs typeface="Arial Unicode MS" pitchFamily="2"/>
              </a:rPr>
              <a:t>                    What a bright time, it's the right time</a:t>
            </a:r>
          </a:p>
          <a:p>
            <a:pPr marL="0" marR="0" lvl="0" indent="0" algn="l" rtl="0" hangingPunct="0">
              <a:lnSpc>
                <a:spcPct val="100000"/>
              </a:lnSpc>
              <a:buNone/>
              <a:tabLst/>
              <a:defRPr sz="1600" b="1">
                <a:latin typeface="Times New Roman" pitchFamily="18"/>
              </a:defRPr>
            </a:pPr>
            <a:r>
              <a:rPr lang="en-US" sz="1600" b="1" i="0" u="none" strike="noStrike">
                <a:ln>
                  <a:noFill/>
                </a:ln>
                <a:solidFill>
                  <a:srgbClr val="FFFFFF"/>
                </a:solidFill>
                <a:latin typeface="Times New Roman" pitchFamily="18"/>
                <a:ea typeface="HG Mincho Light J" pitchFamily="2"/>
                <a:cs typeface="Arial Unicode MS" pitchFamily="2"/>
              </a:rPr>
              <a:t>                        To rock the night away</a:t>
            </a:r>
          </a:p>
          <a:p>
            <a:pPr marL="0" marR="0" lvl="0" indent="0" algn="l" rtl="0" hangingPunct="0">
              <a:lnSpc>
                <a:spcPct val="100000"/>
              </a:lnSpc>
              <a:buNone/>
              <a:tabLst/>
              <a:defRPr sz="1600" b="1">
                <a:latin typeface="Times New Roman" pitchFamily="18"/>
              </a:defRPr>
            </a:pPr>
            <a:r>
              <a:rPr lang="en-US" sz="1600" b="1" i="0" u="none" strike="noStrike">
                <a:ln>
                  <a:noFill/>
                </a:ln>
                <a:solidFill>
                  <a:srgbClr val="FFFFFF"/>
                </a:solidFill>
                <a:latin typeface="Times New Roman" pitchFamily="18"/>
                <a:ea typeface="HG Mincho Light J" pitchFamily="2"/>
                <a:cs typeface="Arial Unicode MS" pitchFamily="2"/>
              </a:rPr>
              <a:t>                    Jingle bell time is a swell time</a:t>
            </a:r>
          </a:p>
          <a:p>
            <a:pPr marL="0" marR="0" lvl="0" indent="0" algn="l" rtl="0" hangingPunct="0">
              <a:lnSpc>
                <a:spcPct val="100000"/>
              </a:lnSpc>
              <a:buNone/>
              <a:tabLst/>
              <a:defRPr sz="1600" b="1">
                <a:latin typeface="Times New Roman" pitchFamily="18"/>
              </a:defRPr>
            </a:pPr>
            <a:r>
              <a:rPr lang="en-US" sz="1600" b="1" i="0" u="none" strike="noStrike">
                <a:ln>
                  <a:noFill/>
                </a:ln>
                <a:solidFill>
                  <a:srgbClr val="FFFFFF"/>
                </a:solidFill>
                <a:latin typeface="Times New Roman" pitchFamily="18"/>
                <a:ea typeface="HG Mincho Light J" pitchFamily="2"/>
                <a:cs typeface="Arial Unicode MS" pitchFamily="2"/>
              </a:rPr>
              <a:t>                    To go glidin' in a one-horse sleigh</a:t>
            </a:r>
          </a:p>
          <a:p>
            <a:pPr marL="0" marR="0" lvl="0" indent="0" algn="l" rtl="0" hangingPunct="0">
              <a:lnSpc>
                <a:spcPct val="100000"/>
              </a:lnSpc>
              <a:buNone/>
              <a:tabLst/>
              <a:defRPr sz="1600" b="1">
                <a:latin typeface="Times New Roman" pitchFamily="18"/>
              </a:defRPr>
            </a:pPr>
            <a:r>
              <a:rPr lang="en-US" sz="1600" b="1" i="0" u="none" strike="noStrike">
                <a:ln>
                  <a:noFill/>
                </a:ln>
                <a:solidFill>
                  <a:srgbClr val="FFFFFF"/>
                </a:solidFill>
                <a:latin typeface="Times New Roman" pitchFamily="18"/>
                <a:ea typeface="HG Mincho Light J" pitchFamily="2"/>
                <a:cs typeface="Arial Unicode MS" pitchFamily="2"/>
              </a:rPr>
              <a:t>                  Giddy-up jingle horse, pick up your feet</a:t>
            </a:r>
          </a:p>
          <a:p>
            <a:pPr marL="0" marR="0" lvl="0" indent="0" algn="l" rtl="0" hangingPunct="0">
              <a:lnSpc>
                <a:spcPct val="100000"/>
              </a:lnSpc>
              <a:buNone/>
              <a:tabLst/>
              <a:defRPr sz="1600" b="1">
                <a:latin typeface="Times New Roman" pitchFamily="18"/>
              </a:defRPr>
            </a:pPr>
            <a:r>
              <a:rPr lang="en-US" sz="1600" b="1" i="0" u="none" strike="noStrike">
                <a:ln>
                  <a:noFill/>
                </a:ln>
                <a:solidFill>
                  <a:srgbClr val="FFFFFF"/>
                </a:solidFill>
                <a:latin typeface="Times New Roman" pitchFamily="18"/>
                <a:ea typeface="HG Mincho Light J" pitchFamily="2"/>
                <a:cs typeface="Arial Unicode MS" pitchFamily="2"/>
              </a:rPr>
              <a:t>                   Jingle around the clock</a:t>
            </a:r>
          </a:p>
          <a:p>
            <a:pPr marL="0" marR="0" lvl="0" indent="0" algn="l" rtl="0" hangingPunct="0">
              <a:lnSpc>
                <a:spcPct val="100000"/>
              </a:lnSpc>
              <a:buNone/>
              <a:tabLst/>
              <a:defRPr sz="1600" b="1">
                <a:latin typeface="Times New Roman" pitchFamily="18"/>
              </a:defRPr>
            </a:pPr>
            <a:r>
              <a:rPr lang="en-US" sz="1600" b="1" i="0" u="none" strike="noStrike">
                <a:ln>
                  <a:noFill/>
                </a:ln>
                <a:solidFill>
                  <a:srgbClr val="FFFFFF"/>
                </a:solidFill>
                <a:latin typeface="Times New Roman" pitchFamily="18"/>
                <a:ea typeface="HG Mincho Light J" pitchFamily="2"/>
                <a:cs typeface="Arial Unicode MS" pitchFamily="2"/>
              </a:rPr>
              <a:t>                   Mix and a-mingle in the jinglin' feet</a:t>
            </a:r>
          </a:p>
          <a:p>
            <a:pPr marL="0" marR="0" lvl="0" indent="0" algn="l" rtl="0" hangingPunct="0">
              <a:lnSpc>
                <a:spcPct val="100000"/>
              </a:lnSpc>
              <a:buNone/>
              <a:tabLst/>
              <a:defRPr sz="1600" b="1">
                <a:latin typeface="Times New Roman" pitchFamily="18"/>
              </a:defRPr>
            </a:pPr>
            <a:r>
              <a:rPr lang="en-US" sz="1600" b="1" i="0" u="none" strike="noStrike">
                <a:ln>
                  <a:noFill/>
                </a:ln>
                <a:solidFill>
                  <a:srgbClr val="FFFFFF"/>
                </a:solidFill>
                <a:latin typeface="Times New Roman" pitchFamily="18"/>
                <a:ea typeface="HG Mincho Light J" pitchFamily="2"/>
                <a:cs typeface="Arial Unicode MS" pitchFamily="2"/>
              </a:rPr>
              <a:t>That's the jingle bell rock</a:t>
            </a:r>
          </a:p>
          <a:p>
            <a:pPr marL="0" marR="0" lvl="0" indent="0" algn="l" rtl="0" hangingPunct="0">
              <a:lnSpc>
                <a:spcPct val="100000"/>
              </a:lnSpc>
              <a:buNone/>
              <a:tabLst/>
              <a:defRPr sz="1600" b="1">
                <a:latin typeface="Times New Roman" pitchFamily="18"/>
              </a:defRPr>
            </a:pPr>
            <a:r>
              <a:rPr lang="en-US" sz="1600" b="1" i="0" u="none" strike="noStrike">
                <a:ln>
                  <a:noFill/>
                </a:ln>
                <a:solidFill>
                  <a:srgbClr val="FFFFFF"/>
                </a:solidFill>
                <a:latin typeface="Times New Roman" pitchFamily="18"/>
                <a:ea typeface="HG Mincho Light J" pitchFamily="2"/>
                <a:cs typeface="Arial Unicode MS" pitchFamily="2"/>
              </a:rPr>
              <a:t>Jingle bell, jingle bell, jingle bell rock</a:t>
            </a:r>
          </a:p>
          <a:p>
            <a:pPr marL="0" marR="0" lvl="0" indent="0" algn="l" rtl="0" hangingPunct="0">
              <a:lnSpc>
                <a:spcPct val="100000"/>
              </a:lnSpc>
              <a:buNone/>
              <a:tabLst/>
              <a:defRPr sz="1600" b="1">
                <a:latin typeface="Times New Roman" pitchFamily="18"/>
              </a:defRPr>
            </a:pPr>
            <a:r>
              <a:rPr lang="en-US" sz="1600" b="1" i="0" u="none" strike="noStrike">
                <a:ln>
                  <a:noFill/>
                </a:ln>
                <a:solidFill>
                  <a:srgbClr val="FFFFFF"/>
                </a:solidFill>
                <a:latin typeface="Times New Roman" pitchFamily="18"/>
                <a:ea typeface="HG Mincho Light J" pitchFamily="2"/>
                <a:cs typeface="Arial Unicode MS" pitchFamily="2"/>
              </a:rPr>
              <a:t>Jingle bells chime in jingle bell time</a:t>
            </a:r>
          </a:p>
          <a:p>
            <a:pPr marL="0" marR="0" lvl="0" indent="0" algn="l" rtl="0" hangingPunct="0">
              <a:lnSpc>
                <a:spcPct val="100000"/>
              </a:lnSpc>
              <a:buNone/>
              <a:tabLst/>
              <a:defRPr sz="1600" b="1">
                <a:latin typeface="Times New Roman" pitchFamily="18"/>
              </a:defRPr>
            </a:pPr>
            <a:r>
              <a:rPr lang="en-US" sz="1600" b="1" i="0" u="none" strike="noStrike">
                <a:ln>
                  <a:noFill/>
                </a:ln>
                <a:solidFill>
                  <a:srgbClr val="FFFFFF"/>
                </a:solidFill>
                <a:latin typeface="Times New Roman" pitchFamily="18"/>
                <a:ea typeface="HG Mincho Light J" pitchFamily="2"/>
                <a:cs typeface="Arial Unicode MS" pitchFamily="2"/>
              </a:rPr>
              <a:t>Dancin' and prancin' in Jingle Bell Square</a:t>
            </a:r>
          </a:p>
          <a:p>
            <a:pPr marL="0" marR="0" lvl="0" indent="0" algn="l" rtl="0" hangingPunct="0">
              <a:lnSpc>
                <a:spcPct val="100000"/>
              </a:lnSpc>
              <a:buNone/>
              <a:tabLst/>
              <a:defRPr sz="1600" b="1">
                <a:latin typeface="Times New Roman" pitchFamily="18"/>
              </a:defRPr>
            </a:pPr>
            <a:r>
              <a:rPr lang="en-US" sz="1600" b="1" i="0" u="none" strike="noStrike">
                <a:ln>
                  <a:noFill/>
                </a:ln>
                <a:solidFill>
                  <a:srgbClr val="FFFFFF"/>
                </a:solidFill>
                <a:latin typeface="Times New Roman" pitchFamily="18"/>
                <a:ea typeface="HG Mincho Light J" pitchFamily="2"/>
                <a:cs typeface="Arial Unicode MS" pitchFamily="2"/>
              </a:rPr>
              <a:t>In the frosty air</a:t>
            </a:r>
          </a:p>
          <a:p>
            <a:pPr marL="0" marR="0" lvl="0" indent="0" algn="l" rtl="0" hangingPunct="0">
              <a:lnSpc>
                <a:spcPct val="100000"/>
              </a:lnSpc>
              <a:buNone/>
              <a:tabLst/>
              <a:defRPr sz="1600" b="1">
                <a:latin typeface="Times New Roman" pitchFamily="18"/>
              </a:defRPr>
            </a:pPr>
            <a:r>
              <a:rPr lang="en-US" sz="1600" b="1" i="0" u="none" strike="noStrike">
                <a:ln>
                  <a:noFill/>
                </a:ln>
                <a:solidFill>
                  <a:srgbClr val="FFFFFF"/>
                </a:solidFill>
                <a:latin typeface="Times New Roman" pitchFamily="18"/>
                <a:ea typeface="HG Mincho Light J" pitchFamily="2"/>
                <a:cs typeface="Arial Unicode MS" pitchFamily="2"/>
              </a:rPr>
              <a:t>                   What a bright time, it's the right time</a:t>
            </a:r>
          </a:p>
          <a:p>
            <a:pPr marL="0" marR="0" lvl="0" indent="0" algn="l" rtl="0" hangingPunct="0">
              <a:lnSpc>
                <a:spcPct val="100000"/>
              </a:lnSpc>
              <a:buNone/>
              <a:tabLst/>
              <a:defRPr sz="1600" b="1">
                <a:latin typeface="Times New Roman" pitchFamily="18"/>
              </a:defRPr>
            </a:pPr>
            <a:r>
              <a:rPr lang="en-US" sz="1600" b="1" i="0" u="none" strike="noStrike">
                <a:ln>
                  <a:noFill/>
                </a:ln>
                <a:solidFill>
                  <a:srgbClr val="FFFFFF"/>
                </a:solidFill>
                <a:latin typeface="Times New Roman" pitchFamily="18"/>
                <a:ea typeface="HG Mincho Light J" pitchFamily="2"/>
                <a:cs typeface="Arial Unicode MS" pitchFamily="2"/>
              </a:rPr>
              <a:t>                   To rock the night away</a:t>
            </a:r>
          </a:p>
          <a:p>
            <a:pPr marL="0" marR="0" lvl="0" indent="0" algn="l" rtl="0" hangingPunct="0">
              <a:lnSpc>
                <a:spcPct val="100000"/>
              </a:lnSpc>
              <a:buNone/>
              <a:tabLst/>
              <a:defRPr sz="1600" b="1">
                <a:latin typeface="Times New Roman" pitchFamily="18"/>
              </a:defRPr>
            </a:pPr>
            <a:r>
              <a:rPr lang="en-US" sz="1600" b="1" i="0" u="none" strike="noStrike">
                <a:ln>
                  <a:noFill/>
                </a:ln>
                <a:solidFill>
                  <a:srgbClr val="FFFFFF"/>
                </a:solidFill>
                <a:latin typeface="Times New Roman" pitchFamily="18"/>
                <a:ea typeface="HG Mincho Light J" pitchFamily="2"/>
                <a:cs typeface="Arial Unicode MS" pitchFamily="2"/>
              </a:rPr>
              <a:t>                 Jingle bell time is a swell time</a:t>
            </a:r>
          </a:p>
          <a:p>
            <a:pPr marL="0" marR="0" lvl="0" indent="0" algn="l" rtl="0" hangingPunct="0">
              <a:lnSpc>
                <a:spcPct val="100000"/>
              </a:lnSpc>
              <a:buNone/>
              <a:tabLst/>
              <a:defRPr sz="1600" b="1">
                <a:latin typeface="Times New Roman" pitchFamily="18"/>
              </a:defRPr>
            </a:pPr>
            <a:r>
              <a:rPr lang="en-US" sz="1600" b="1" i="0" u="none" strike="noStrike">
                <a:ln>
                  <a:noFill/>
                </a:ln>
                <a:solidFill>
                  <a:srgbClr val="FFFFFF"/>
                </a:solidFill>
                <a:latin typeface="Times New Roman" pitchFamily="18"/>
                <a:ea typeface="HG Mincho Light J" pitchFamily="2"/>
                <a:cs typeface="Arial Unicode MS" pitchFamily="2"/>
              </a:rPr>
              <a:t>                To go glidin' in a one-horse sleigh</a:t>
            </a:r>
          </a:p>
          <a:p>
            <a:pPr marL="0" marR="0" lvl="0" indent="0" algn="l" rtl="0" hangingPunct="0">
              <a:lnSpc>
                <a:spcPct val="100000"/>
              </a:lnSpc>
              <a:buNone/>
              <a:tabLst/>
              <a:defRPr sz="1600" b="1">
                <a:latin typeface="Times New Roman" pitchFamily="18"/>
              </a:defRPr>
            </a:pPr>
            <a:r>
              <a:rPr lang="en-US" sz="1600" b="1" i="0" u="none" strike="noStrike">
                <a:ln>
                  <a:noFill/>
                </a:ln>
                <a:solidFill>
                  <a:srgbClr val="FFFFFF"/>
                </a:solidFill>
                <a:latin typeface="Times New Roman" pitchFamily="18"/>
                <a:ea typeface="HG Mincho Light J" pitchFamily="2"/>
                <a:cs typeface="Arial Unicode MS" pitchFamily="2"/>
              </a:rPr>
              <a:t>                Giddy-up jingle horse, pick up your feet</a:t>
            </a:r>
          </a:p>
          <a:p>
            <a:pPr marL="0" marR="0" lvl="0" indent="0" algn="l" rtl="0" hangingPunct="0">
              <a:lnSpc>
                <a:spcPct val="100000"/>
              </a:lnSpc>
              <a:buNone/>
              <a:tabLst/>
              <a:defRPr sz="1600" b="1">
                <a:latin typeface="Times New Roman" pitchFamily="18"/>
              </a:defRPr>
            </a:pPr>
            <a:r>
              <a:rPr lang="en-US" sz="1600" b="1" i="0" u="none" strike="noStrike">
                <a:ln>
                  <a:noFill/>
                </a:ln>
                <a:solidFill>
                  <a:srgbClr val="FFFFFF"/>
                </a:solidFill>
                <a:latin typeface="Times New Roman" pitchFamily="18"/>
                <a:ea typeface="HG Mincho Light J" pitchFamily="2"/>
                <a:cs typeface="Arial Unicode MS" pitchFamily="2"/>
              </a:rPr>
              <a:t>               Jingle around the clock</a:t>
            </a:r>
          </a:p>
          <a:p>
            <a:pPr marL="0" marR="0" lvl="0" indent="0" algn="l" rtl="0" hangingPunct="0">
              <a:lnSpc>
                <a:spcPct val="100000"/>
              </a:lnSpc>
              <a:buNone/>
              <a:tabLst/>
              <a:defRPr sz="1600" b="1">
                <a:latin typeface="Times New Roman" pitchFamily="18"/>
              </a:defRPr>
            </a:pPr>
            <a:r>
              <a:rPr lang="en-US" sz="1600" b="1" i="0" u="none" strike="noStrike">
                <a:ln>
                  <a:noFill/>
                </a:ln>
                <a:solidFill>
                  <a:srgbClr val="FFFFFF"/>
                </a:solidFill>
                <a:latin typeface="Times New Roman" pitchFamily="18"/>
                <a:ea typeface="HG Mincho Light J" pitchFamily="2"/>
                <a:cs typeface="Arial Unicode MS" pitchFamily="2"/>
              </a:rPr>
              <a:t>                 Mix and a-mingle in the jinglin' feet</a:t>
            </a:r>
          </a:p>
          <a:p>
            <a:pPr marL="0" marR="0" lvl="0" indent="0" algn="l" rtl="0" hangingPunct="0">
              <a:lnSpc>
                <a:spcPct val="100000"/>
              </a:lnSpc>
              <a:buNone/>
              <a:tabLst/>
              <a:defRPr sz="1600" b="1">
                <a:latin typeface="Times New Roman" pitchFamily="18"/>
              </a:defRPr>
            </a:pPr>
            <a:r>
              <a:rPr lang="en-US" sz="1600" b="1" i="0" u="none" strike="noStrike">
                <a:ln>
                  <a:noFill/>
                </a:ln>
                <a:solidFill>
                  <a:srgbClr val="FFFFFF"/>
                </a:solidFill>
                <a:latin typeface="Times New Roman" pitchFamily="18"/>
                <a:ea typeface="HG Mincho Light J" pitchFamily="2"/>
                <a:cs typeface="Arial Unicode MS" pitchFamily="2"/>
              </a:rPr>
              <a:t>That's the jingle bell</a:t>
            </a:r>
          </a:p>
          <a:p>
            <a:pPr marL="0" marR="0" lvl="0" indent="0" algn="l" rtl="0" hangingPunct="0">
              <a:lnSpc>
                <a:spcPct val="100000"/>
              </a:lnSpc>
              <a:buNone/>
              <a:tabLst/>
              <a:defRPr sz="1600" b="1">
                <a:latin typeface="Times New Roman" pitchFamily="18"/>
              </a:defRPr>
            </a:pPr>
            <a:r>
              <a:rPr lang="en-US" sz="1600" b="1" i="0" u="none" strike="noStrike">
                <a:ln>
                  <a:noFill/>
                </a:ln>
                <a:solidFill>
                  <a:srgbClr val="FFFFFF"/>
                </a:solidFill>
                <a:latin typeface="Times New Roman" pitchFamily="18"/>
                <a:ea typeface="HG Mincho Light J" pitchFamily="2"/>
                <a:cs typeface="Arial Unicode MS" pitchFamily="2"/>
              </a:rPr>
              <a:t>That's the jingle bell</a:t>
            </a:r>
          </a:p>
          <a:p>
            <a:pPr marL="0" marR="0" lvl="0" indent="0" algn="l" rtl="0" hangingPunct="0">
              <a:lnSpc>
                <a:spcPct val="100000"/>
              </a:lnSpc>
              <a:buNone/>
              <a:tabLst/>
              <a:defRPr sz="1600" b="1">
                <a:latin typeface="Times New Roman" pitchFamily="18"/>
              </a:defRPr>
            </a:pPr>
            <a:r>
              <a:rPr lang="en-US" sz="1600" b="1" i="0" u="none" strike="noStrike">
                <a:ln>
                  <a:noFill/>
                </a:ln>
                <a:solidFill>
                  <a:srgbClr val="FFFFFF"/>
                </a:solidFill>
                <a:latin typeface="Times New Roman" pitchFamily="18"/>
                <a:ea typeface="HG Mincho Light J" pitchFamily="2"/>
                <a:cs typeface="Arial Unicode MS" pitchFamily="2"/>
              </a:rPr>
              <a:t>That's the jingle bell rock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5"/>
          <p:cNvPicPr>
            <a:picLocks noChangeAspect="1"/>
          </p:cNvPicPr>
          <p:nvPr/>
        </p:nvPicPr>
        <p:blipFill>
          <a:blip r:embed="rId3">
            <a:lum/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63720" y="3382920"/>
            <a:ext cx="5317920" cy="4176359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4"/>
          <p:cNvPicPr>
            <a:picLocks noChangeAspect="1"/>
          </p:cNvPicPr>
          <p:nvPr/>
        </p:nvPicPr>
        <p:blipFill>
          <a:blip r:embed="rId4" cstate="email">
            <a:lum/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56760" y="792000"/>
            <a:ext cx="4755240" cy="338436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"/>
          <p:cNvPicPr>
            <a:picLocks noChangeAspect="1"/>
          </p:cNvPicPr>
          <p:nvPr/>
        </p:nvPicPr>
        <p:blipFill>
          <a:blip r:embed="rId5" cstate="print">
            <a:lum/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903999" y="2448000"/>
            <a:ext cx="4392000" cy="216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"/>
          <p:cNvPicPr>
            <a:picLocks noChangeAspect="1"/>
          </p:cNvPicPr>
          <p:nvPr/>
        </p:nvPicPr>
        <p:blipFill>
          <a:blip r:embed="rId6" cstate="print">
            <a:lum/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497240" y="59400"/>
            <a:ext cx="3384000" cy="1296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s-strategy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../../../../../Program%20Files%20(x86)/OpenOffice%204/share/template/ru/presnt/prs-strategy.otp</Template>
  <TotalTime>8</TotalTime>
  <Words>343</Words>
  <Application>Microsoft Office PowerPoint</Application>
  <PresentationFormat>Экран (4:3)</PresentationFormat>
  <Paragraphs>74</Paragraphs>
  <Slides>8</Slides>
  <Notes>8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prs-strategy</vt:lpstr>
      <vt:lpstr>«.</vt:lpstr>
      <vt:lpstr>Презентация PowerPoint</vt:lpstr>
      <vt:lpstr>Vocabulary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Предложение стратегии</dc:title>
  <dc:creator>Гульдар Торт</dc:creator>
  <dc:description>Предложение пути развития и альтернатив, рекомендации по использованию той или другой стратегии</dc:description>
  <cp:lastModifiedBy>Гульдар Торт</cp:lastModifiedBy>
  <cp:revision>3</cp:revision>
  <dcterms:created xsi:type="dcterms:W3CDTF">2022-12-11T20:30:06Z</dcterms:created>
  <dcterms:modified xsi:type="dcterms:W3CDTF">2023-06-15T16:33:01Z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fo 0">
    <vt:lpwstr/>
  </property>
  <property fmtid="{D5CDD505-2E9C-101B-9397-08002B2CF9AE}" pid="3" name="Info 1">
    <vt:lpwstr/>
  </property>
  <property fmtid="{D5CDD505-2E9C-101B-9397-08002B2CF9AE}" pid="4" name="Info 2">
    <vt:lpwstr/>
  </property>
  <property fmtid="{D5CDD505-2E9C-101B-9397-08002B2CF9AE}" pid="5" name="Info 3">
    <vt:lpwstr/>
  </property>
</Properties>
</file>