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7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40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0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9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262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6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1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7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86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2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56203-DE9B-4C60-9CC2-6F774F7C126B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BA55E-C14A-4161-875F-578094D5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49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36663"/>
            <a:ext cx="5400600" cy="51923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74590" y="404664"/>
            <a:ext cx="3794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Блок управления объектом «Мышь»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1767" y="1196752"/>
            <a:ext cx="161980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Действие по нажатию</a:t>
            </a:r>
            <a:br>
              <a:rPr lang="ru-RU" sz="1200" dirty="0" smtClean="0"/>
            </a:br>
            <a:r>
              <a:rPr lang="ru-RU" sz="1200" dirty="0" smtClean="0"/>
              <a:t>клавиши «Вверх»</a:t>
            </a:r>
            <a:endParaRPr lang="ru-RU" sz="1200" dirty="0"/>
          </a:p>
        </p:txBody>
      </p:sp>
      <p:cxnSp>
        <p:nvCxnSpPr>
          <p:cNvPr id="15" name="Прямая со стрелкой 14"/>
          <p:cNvCxnSpPr>
            <a:stCxn id="13" idx="3"/>
          </p:cNvCxnSpPr>
          <p:nvPr/>
        </p:nvCxnSpPr>
        <p:spPr>
          <a:xfrm flipV="1">
            <a:off x="1741569" y="1427584"/>
            <a:ext cx="382159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4939" y="3070452"/>
            <a:ext cx="161980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Действие по нажатию</a:t>
            </a:r>
            <a:br>
              <a:rPr lang="ru-RU" sz="1200" dirty="0" smtClean="0"/>
            </a:br>
            <a:r>
              <a:rPr lang="ru-RU" sz="1200" dirty="0" smtClean="0"/>
              <a:t>клавиши «Влево»</a:t>
            </a:r>
            <a:endParaRPr lang="ru-RU" sz="1200" dirty="0"/>
          </a:p>
        </p:txBody>
      </p:sp>
      <p:cxnSp>
        <p:nvCxnSpPr>
          <p:cNvPr id="21" name="Прямая со стрелкой 20"/>
          <p:cNvCxnSpPr>
            <a:stCxn id="20" idx="3"/>
          </p:cNvCxnSpPr>
          <p:nvPr/>
        </p:nvCxnSpPr>
        <p:spPr>
          <a:xfrm flipV="1">
            <a:off x="1744741" y="3301284"/>
            <a:ext cx="382159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452320" y="1234688"/>
            <a:ext cx="161980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Действие по нажатию</a:t>
            </a:r>
            <a:br>
              <a:rPr lang="ru-RU" sz="1200" dirty="0" smtClean="0"/>
            </a:br>
            <a:r>
              <a:rPr lang="ru-RU" sz="1200" dirty="0" smtClean="0"/>
              <a:t>клавиши «Вниз»</a:t>
            </a:r>
            <a:endParaRPr lang="ru-RU" sz="1200" dirty="0"/>
          </a:p>
        </p:txBody>
      </p:sp>
      <p:cxnSp>
        <p:nvCxnSpPr>
          <p:cNvPr id="23" name="Прямая со стрелкой 22"/>
          <p:cNvCxnSpPr>
            <a:stCxn id="22" idx="1"/>
          </p:cNvCxnSpPr>
          <p:nvPr/>
        </p:nvCxnSpPr>
        <p:spPr>
          <a:xfrm flipH="1" flipV="1">
            <a:off x="7092280" y="1465520"/>
            <a:ext cx="360040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52320" y="3070451"/>
            <a:ext cx="161980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Действие по нажатию</a:t>
            </a:r>
            <a:br>
              <a:rPr lang="ru-RU" sz="1200" dirty="0" smtClean="0"/>
            </a:br>
            <a:r>
              <a:rPr lang="ru-RU" sz="1200" dirty="0" smtClean="0"/>
              <a:t>клавиши «Вправо»</a:t>
            </a:r>
            <a:endParaRPr lang="ru-RU" sz="1200" dirty="0"/>
          </a:p>
        </p:txBody>
      </p:sp>
      <p:cxnSp>
        <p:nvCxnSpPr>
          <p:cNvPr id="29" name="Прямая со стрелкой 28"/>
          <p:cNvCxnSpPr>
            <a:stCxn id="28" idx="1"/>
          </p:cNvCxnSpPr>
          <p:nvPr/>
        </p:nvCxnSpPr>
        <p:spPr>
          <a:xfrm flipH="1" flipV="1">
            <a:off x="7092280" y="3301283"/>
            <a:ext cx="360040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58543" y="4933580"/>
            <a:ext cx="27866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Завершение работы, если объект «Кот»</a:t>
            </a:r>
            <a:br>
              <a:rPr lang="ru-RU" sz="1200" dirty="0" smtClean="0"/>
            </a:br>
            <a:r>
              <a:rPr lang="ru-RU" sz="1200" dirty="0" smtClean="0"/>
              <a:t>соприкоснулся с объектом «Мышь» </a:t>
            </a:r>
            <a:endParaRPr lang="ru-RU" sz="1200" dirty="0"/>
          </a:p>
        </p:txBody>
      </p:sp>
      <p:cxnSp>
        <p:nvCxnSpPr>
          <p:cNvPr id="31" name="Прямая со стрелкой 30"/>
          <p:cNvCxnSpPr>
            <a:stCxn id="30" idx="1"/>
          </p:cNvCxnSpPr>
          <p:nvPr/>
        </p:nvCxnSpPr>
        <p:spPr>
          <a:xfrm flipH="1">
            <a:off x="5598503" y="5164413"/>
            <a:ext cx="3600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87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138362"/>
            <a:ext cx="6248400" cy="2581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0108" y="404664"/>
            <a:ext cx="3523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Блок управления объектом «Кот»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2852936"/>
            <a:ext cx="316625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Управление движением объекта «Кот»</a:t>
            </a:r>
            <a:br>
              <a:rPr lang="ru-RU" sz="1200" dirty="0" smtClean="0"/>
            </a:br>
            <a:r>
              <a:rPr lang="ru-RU" sz="1200" dirty="0" smtClean="0"/>
              <a:t>относительно направления объекта «Мышь» </a:t>
            </a:r>
            <a:endParaRPr lang="ru-RU" sz="1200" dirty="0"/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>
            <a:off x="3635896" y="3083769"/>
            <a:ext cx="3600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1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3" y="1052736"/>
            <a:ext cx="7267575" cy="567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0108" y="404664"/>
            <a:ext cx="356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Блок управления объектом «Сыр»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1327021"/>
            <a:ext cx="218431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Отображение объекта «Сыр»</a:t>
            </a:r>
            <a:endParaRPr lang="ru-RU" sz="1200" dirty="0"/>
          </a:p>
        </p:txBody>
      </p:sp>
      <p:cxnSp>
        <p:nvCxnSpPr>
          <p:cNvPr id="7" name="Прямая со стрелкой 6"/>
          <p:cNvCxnSpPr>
            <a:stCxn id="6" idx="1"/>
          </p:cNvCxnSpPr>
          <p:nvPr/>
        </p:nvCxnSpPr>
        <p:spPr>
          <a:xfrm flipH="1" flipV="1">
            <a:off x="2987824" y="1465520"/>
            <a:ext cx="360040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76056" y="3660353"/>
            <a:ext cx="240796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Увеличение счётчика получаемых</a:t>
            </a:r>
            <a:br>
              <a:rPr lang="ru-RU" sz="1200" dirty="0" smtClean="0"/>
            </a:br>
            <a:r>
              <a:rPr lang="ru-RU" sz="1200" dirty="0" smtClean="0"/>
              <a:t>очков при соприкосновении</a:t>
            </a:r>
            <a:br>
              <a:rPr lang="ru-RU" sz="1200" dirty="0" smtClean="0"/>
            </a:br>
            <a:r>
              <a:rPr lang="ru-RU" sz="1200" dirty="0" smtClean="0"/>
              <a:t>объектов «Мышь» и «Сыр»</a:t>
            </a:r>
            <a:endParaRPr lang="ru-RU" sz="1200" dirty="0"/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>
            <a:off x="4716016" y="3983519"/>
            <a:ext cx="3600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30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52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Аксель</dc:creator>
  <cp:lastModifiedBy>Сергей Аксель</cp:lastModifiedBy>
  <cp:revision>5</cp:revision>
  <dcterms:created xsi:type="dcterms:W3CDTF">2023-01-30T18:49:28Z</dcterms:created>
  <dcterms:modified xsi:type="dcterms:W3CDTF">2023-01-30T19:25:30Z</dcterms:modified>
</cp:coreProperties>
</file>