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93" autoAdjust="0"/>
  </p:normalViewPr>
  <p:slideViewPr>
    <p:cSldViewPr>
      <p:cViewPr>
        <p:scale>
          <a:sx n="100" d="100"/>
          <a:sy n="100" d="100"/>
        </p:scale>
        <p:origin x="-135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30154-0301-4AEC-88BA-0C81A6C69254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C4076-C9D9-4CA9-8956-B183234633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рослав\OneDrive\Рабочий стол\САД\29032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-531440"/>
            <a:ext cx="10925351" cy="7920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3848" y="263691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ГБДОУ детский сад № 23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1560" y="260648"/>
            <a:ext cx="82809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Согласно требованиям ФГОС развивающая предметно-пространственная среда:</a:t>
            </a:r>
          </a:p>
          <a:p>
            <a:pPr lvl="0"/>
            <a:r>
              <a:rPr lang="ru-RU" sz="12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2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3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носить развивающий характер и быть содержательно-насыщенной</a:t>
            </a:r>
          </a:p>
          <a:p>
            <a:r>
              <a:rPr lang="ru-RU" sz="1300" b="1" u="sng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Насыщенность среды предполагает:</a:t>
            </a:r>
            <a:endParaRPr lang="ru-RU" sz="1300" b="1" dirty="0">
              <a:ln w="1905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разнообразие материалов, оборудования, инвентаря в группе;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соответствие возрастным особенностям и содержанию программы.</a:t>
            </a:r>
          </a:p>
          <a:p>
            <a:pPr lvl="0"/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быть безопасной</a:t>
            </a:r>
          </a:p>
          <a:p>
            <a:r>
              <a:rPr lang="ru-RU" sz="1300" b="1" u="sng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Безопасность среды:</a:t>
            </a:r>
            <a:endParaRPr lang="ru-RU" sz="1300" b="1" dirty="0">
              <a:ln w="1905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соответствие всех ее элементов по обеспечению надежности и безопасности, т.е. на игрушки и оборудование должны быть сертификаты и декларации соответствия.</a:t>
            </a:r>
          </a:p>
          <a:p>
            <a:pPr lvl="0"/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Вариативной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Вариативность среды предполагает: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наличие различных пространств;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периодическую сменяемость игрового материала;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разнообразие оборудования, пособий и игрушек для обеспечения свободного выбора детьми;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появление новых предметов стимулирующих активность детей.</a:t>
            </a:r>
          </a:p>
          <a:p>
            <a:pPr lvl="0"/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Трансформируемой</a:t>
            </a:r>
          </a:p>
          <a:p>
            <a:r>
              <a:rPr lang="ru-RU" sz="1300" b="1" u="sng" dirty="0" err="1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1300" b="1" u="sng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пространства обеспечивает возможность изменений РПП среды в зависимости:</a:t>
            </a:r>
            <a:endParaRPr lang="ru-RU" sz="1300" b="1" dirty="0">
              <a:ln w="1905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от образовательной ситуации;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от меняющихся интересов детей;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от возможностей детей.</a:t>
            </a:r>
          </a:p>
          <a:p>
            <a:pPr lvl="0"/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Полифункциональной</a:t>
            </a:r>
          </a:p>
          <a:p>
            <a:r>
              <a:rPr lang="ru-RU" sz="1300" b="1" u="sng" dirty="0" err="1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1300" b="1" u="sng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материалов предполагает:</a:t>
            </a:r>
            <a:endParaRPr lang="ru-RU" sz="1300" b="1" dirty="0">
              <a:ln w="1905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возможность разнообразного использования различных составляющих предметной среды </a:t>
            </a:r>
            <a:r>
              <a:rPr lang="ru-RU" sz="13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(маты</a:t>
            </a:r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мягкие модули и т. д.).</a:t>
            </a:r>
          </a:p>
          <a:p>
            <a:pPr lvl="0"/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Доступной</a:t>
            </a:r>
          </a:p>
          <a:p>
            <a:r>
              <a:rPr lang="ru-RU" sz="1300" b="1" u="sng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Доступность среды предполагает:</a:t>
            </a:r>
            <a:endParaRPr lang="ru-RU" sz="1300" b="1" dirty="0">
              <a:ln w="1905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доступность для детей всех помещений, где осуществляется образовательная деятельность;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свободный доступ к оборудованию, играм, пособиям, обеспечивающим все виды детской активности;</a:t>
            </a:r>
          </a:p>
          <a:p>
            <a:r>
              <a:rPr lang="ru-RU" sz="1300" b="1" dirty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исправность и сохранность материалов и </a:t>
            </a:r>
            <a:r>
              <a:rPr lang="ru-RU" sz="1300" b="1" dirty="0" smtClean="0">
                <a:ln w="190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оборудования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Ярослав\OneDrive\Изображения\второй ранний возраст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104456" cy="5877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16632"/>
            <a:ext cx="8542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Группа раннего возраста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980728"/>
            <a:ext cx="500404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ОБОРУДОВАНИЕ ДЛЯ ХОДЬБЫ, БЕГА, </a:t>
            </a:r>
            <a:b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ТРЕНИРОВКИ РАВНОВЕСИЯ </a:t>
            </a:r>
            <a:r>
              <a:rPr lang="en-US" sz="1100" b="1" spc="3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валик мягкий укороченный, дорожки массажные для профилактики плоскостопия (со следками, с пуговицами, ребристая дорожка, с горохом, с песком, развивающий мягкий модуль-коврик «Босоножка»,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горка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ОБОРУДОВАНИЕ ДЛЯ ПРЫЖКОВ</a:t>
            </a:r>
            <a:r>
              <a:rPr lang="en-US" sz="1100" b="1" spc="3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 (мягкие модули - куб малый, обручи, шнур короткий плетеный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ОБОРУДОВАНИЕ ДЛЯ КАТАНИЯ, БРОСАНИЯ, ЛОВЛИ</a:t>
            </a:r>
            <a:r>
              <a:rPr lang="en-US" sz="1100" b="1" spc="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100" b="1" spc="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корзина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для метания мячей, мячи резиновые (диаметр 10-15 см), 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мишень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для бросания, кольца для бросания,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кольцеброс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«Кошка», кегли, набивные мешочки, черепашки для бросания, шарики пластмассо­вые цветные (диаметр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см);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ОБОРУДОВАНИЕ ДЛЯ ПОЛЗАНИЯ</a:t>
            </a:r>
            <a:r>
              <a:rPr lang="en-US" sz="1100" b="1" spc="3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100" b="1" spc="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дуги, мягкий модуль «воротца»);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ОБОРУДОВАНИЕ ДЛЯ ОБЩЕРАЗВИВАЮЩИХ УПРАЖНЕНИЙ;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медальоны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 подвижным играм;</a:t>
            </a:r>
          </a:p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разнообразные игрушки, стимулирующие двигательную активность - флажки, султанчики, кубики (пластмассовые), погремушки, 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атрибуты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для подвижных игр»;</a:t>
            </a:r>
          </a:p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массажные дорожки с пуговицами, со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следочками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массажные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дорожки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разнофактурные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мячи резиновые большие, мячи резиновые малые, мячи массажные;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обручи: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мягкие модули;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мешочки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набивные.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Ярослав\OneDrive\Рабочий стол\первая младш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759624" cy="57332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4654" y="116632"/>
            <a:ext cx="8540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Первая младшая группа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908721"/>
            <a:ext cx="3059832" cy="614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В ЦЕНТРЕ  ФИЗИЧЕСКОГО РАЗВИТИЯ В ГРУППЕ </a:t>
            </a:r>
            <a:b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С 2-3 ЛЕТ ДОЛЖНО БЫТЬ</a:t>
            </a:r>
            <a:r>
              <a:rPr lang="ru-RU" sz="1100" spc="3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Горка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;  скамеечки;  игрушки-качалки;  модульные сооружения различных форм, изготовленные из разнообразных материалов; верёвки или шнуры; большие и маленькие мячи; обручи;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кубики; мешочки с песком; корзина; палка гимнастическая; кегли; бубен; дорожки для ходьбы, задающие изменение направления движения;  массажные дорожки и коврики с разным покрытием; мини-маты;  трёхколёсный велосипед. В группе должны быть игрушки и материалы, развивающие мелкую и крупную моторику, в том числе: которые можно катать, толкать; разноцветные предметы различной формы для нанизывания;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доски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 пазами, крючочками, стержнями и молоточками, специальные приспособления (стенды, тренажёры), предназначенные для развития разнообразных движений кисти руки и пальцев (застёжки — молнии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пуговицы, петли, крючки, шнуровки и др.);  коробки с разными крышками и прорезями, копилки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Ярослав\OneDrive\Рабочий стол\САД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5796137" cy="5877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6134" y="116632"/>
            <a:ext cx="8517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вторая младшая группа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1052737"/>
            <a:ext cx="3347864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В ЦЕНТРЕ  ФИЗИЧЕСКОГО РАЗВИТИЯ В ГРУППЕ</a:t>
            </a:r>
            <a:b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 С 3-4 ЛЕТ ЛЕТ ДОЛЖНО БЫТЬ: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Валик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мягкий укороченный; массажные  дорожки; дорожки со следками; куб деревянный; ленты на колечках; конструкции для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(дуги); мешочки с песком (100гр); обруч; кегли; флажки; шнуры или веревочки; бубен; мячи разных размеров; платочки; кубики; погремушки; массажные мячи (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) среднего размера. Пособия для дыхательной гимнастики. Трехколесный велосипед. </a:t>
            </a: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Карточки с построением и перестроением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в пары с места, с обозначенного места; в колонну, в круг, в шеренгу, из шеренги в круг, подгруппами, всей группой, парами).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Для воспитателя.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Картотеки дыхательной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пальчиковой гимнастик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гимнастики пробуждения, подвижных игр.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11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/и: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«Солнышко и дождик»; «Автомобили»; «Воробушки и автомобиль»; «Кролики и хозяин»; «Кролики»; «Зайцы и волк»; «Воробушки и кот»; «Куры в огороде»; «Самолёты»; «Кто знает что нужно делать?»; «Найди свой цвет»; «Мой весёлый, звонкий мяч»; «Лохматый пёс»;  «Воробушки и голуби»; «Кот и мыши»; «Лиса и гуси»; «Цветные автомобили»; «Самолётики и тучи»; «Наседка и цыплята»; «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Огуречик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»; «Зайцы и сторож»; «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Ловишка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1588" y="116632"/>
            <a:ext cx="5446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Средняя группа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C:\Users\Ярослав\OneDrive\Рабочий стол\САД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946799" cy="5877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32040" y="836712"/>
            <a:ext cx="43204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В ЦЕНТРЕ  ФИЗИЧЕСКОГО РАЗВИТИЯ В ГРУППЕ С 4-5 ЛЕТ ДОЛЖНО БЫТЬ:</a:t>
            </a:r>
            <a:b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b="1" spc="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для ходьбы, бега, тренировки равновесия; коврики, дорожки массажные со следками (для профилактики плоскостопия); кегли; валик мягкий укороченный; дуги для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; шнуры или веревочки; скакалки; платочки; ленты на кольцах; мешочки с песком (200гр); обручи; оборудование для катания, бросания, ловли; корзина для метания мячей; мячи разного диаметра. Разнообразные игрушки, стимулирующие двигательную активность: бубен, флажки, султанчики, кубики. Плоскостные дорожки, ребристая доска. Атрибутика к подвижным играм (маски, медальоны).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Кольцеброс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Мячи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массажные (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Султанчики, вертушки, ленточки для дыхательной гимнастики.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Коврики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для массажа стоп с наклеенными на основу формами из меха, кожи, резины, пуговиц разного диаметра, пробок от пластиковых бутылок.</a:t>
            </a:r>
          </a:p>
          <a:p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Карточки с построением 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(в колонну по одному, в шеренгу, в круг)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 и перестроением 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(из одной колонны в три-четыре колонны, из колонны в пары по ходу, из колонны и шеренги в круг, «улитка»).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Повороты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 (направо, налево, кругом).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Размыкание и смыкание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 (приставными шагами вперед и в сторону)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Карточки с изображением 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(гуси, жираф, лошадка, бусы, цапля, заяц, лягушка, Буратино, бегемот, ёжик, ёлочка, пингвин, пара детей держащихся за руку).  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Для воспитателя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. Картотеки дыхательной</a:t>
            </a: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пальчиковой гимнастик</a:t>
            </a: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гимнастики пробуждения, подвижных игр,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речевок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 для утренней гимнастики. </a:t>
            </a:r>
          </a:p>
          <a:p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105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/и: 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«Цветные автомобили»; «Птицы в гнёздах»; «Воробышки и кот»; «Зайцы и волк»; «У медведя во бору»; «Кролики»; «Наседка и цыплята»; «Иголка и нитка»; «Кто быстрее?»; «Кто быстрее принесёт предмет?»; «Лошадки»; «Перелёт птиц»; «Светофор»;  «Котята и щенята»; «Не попадись в мышеловку»; «Кто быстрее пробежит к флажку?»; «Мяч через сетку»; «Самолёты»; «Мыши в кладовой»; «Иголка и нитка»; «Быстро возьми»; «Автомобили»; «Куры и цыплята»; «Птички и кошка»; </a:t>
            </a: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050" i="1" dirty="0">
                <a:latin typeface="Times New Roman" pitchFamily="18" charset="0"/>
                <a:cs typeface="Times New Roman" pitchFamily="18" charset="0"/>
              </a:rPr>
              <a:t>Бездомный заяц»; «Пастух и стадо»; «Медведи и пчёлы».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Ярослав\OneDrive\Рабочий стол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4636233" cy="59766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80528" y="0"/>
            <a:ext cx="94590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Старшая  группа</a:t>
            </a:r>
            <a:endParaRPr lang="en-US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692696"/>
            <a:ext cx="4355976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spc="300" dirty="0" smtClean="0">
                <a:latin typeface="Times New Roman" pitchFamily="18" charset="0"/>
                <a:cs typeface="Times New Roman" pitchFamily="18" charset="0"/>
              </a:rPr>
              <a:t>В ЦЕНТРЕ  ФИЗИЧЕСКОГО РАЗВИТИЯ В ГРУППЕ С 5-6 ЛЕТ ДОЛЖНО БЫТЬ: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Маски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ленточки на кольцах, мячи разного диаметра, мячи-ёжики, кубики, обручи, гимнастические палки, дорожки здоровья, коврики для массажа, бубен, кегли,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массажёры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мешочки с песком (200гр),  шнуры или верёвочки, дуги для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гантели; детские варежки для массажа 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Дидактическая игра «Мой организм».                                </a:t>
            </a:r>
          </a:p>
          <a:p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Коврик с разметкой для игры в « классики»;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кольцебросы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; городки; теннисные ракетки,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воланчик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; шашки; </a:t>
            </a: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Карточки с построением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(в колонну по одному, в шеренгу, в круг)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и перестроением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(из одной колонны в две или три колонны, из нескольких колонн в один или несколько кругов, «улитка»).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Повороты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(направо, налево, кругом, переступанием, прыжком).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Размыкание и смыкание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(приставным шагом)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Карточки с изображением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(гуси, уточка, медведь, жираф, лошадка, бусы, цапля, заяц, лягушка, Буратино, бегемот, ёжик, ёлочка, пингвин, комарик, пара детей держащихся за руку, четверо детей держащихся за руки). 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Для воспитателя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Картотеки дыхательной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пальчиковой гимнастик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гимнастики пробуждения, гимнастики для глаз, подвижных игр,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речевок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для утренней гимнастики.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11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/и: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«Волшебные ёлочки»;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«Иголка и нитка»; «Цветные автомобили»; «Зайцы и волк»; «Найди себе пару»; «Мы весёлые ребята»; «Быстро возьми предмет»; «Караси и щука»;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«Море волнуется раз»;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«Запрещенное движение»; «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»; «Автомобили»; «Кот и мыши»;  «Парные перебежки»; «Перемени предмет»;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«Ручеёк»; «Два Мороза»; «Собери венок»;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«Заморожу»; «Чья команда быстрее?»; «Чья команда быстрее пробежит к флажку?»;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«Улитка»; «Наседка и цыплята»; «Выше ноги от земли»; «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Ловишка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бери ленту!»; «Кенгуру»;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«В зоопарке»; «Не оставайся на полу»; «Медведь и пчёлы»; «Хитрая лиса»; </a:t>
            </a:r>
            <a:r>
              <a:rPr lang="ru-RU" sz="1100" i="1" dirty="0" err="1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«Найди где спрятано»; «Бездомный заяц»; «Мяч по кругу»; «Пятнашки»; «Пожарные на учениях»; «Городки»; «Волк во рву»; «Мышеловка»; «Мяч водящему»; «Охотник и утки»; «Парные перебежки»; «Школа мяча».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40060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Безусловно, при организации предметно - развивающей пространственной среды, необходимо учитывать индивидуальные и возрастные особенности развития, создавать ситуацию выбора. Игровое оборудование яркое и привлекательное, периодически сменяется, чтобы поддерживать интерес у детей. Всё это говорит о том, что необходимо сделать развивающую среду вариативной.</a:t>
            </a:r>
          </a:p>
          <a:p>
            <a:pPr>
              <a:lnSpc>
                <a:spcPct val="17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Насыщенная предметно-развивающая и образовательная среда становится основой для организации увлекательной, содержательной жизни и разностороннего развития каждого ребенка. Развивающая предметная среда является основным средством формирования личности ребенка и является источником его знаний и социального опыта.</a:t>
            </a:r>
          </a:p>
          <a:p>
            <a:pPr>
              <a:lnSpc>
                <a:spcPct val="17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Среда, окружающая детей в группе должна обеспечивать безопасность их жизни, способствовать укреплению здоровья и закаливанию организма каждого их них.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ходе реализации образовательного процесса необходимо соблюдать принцип интеграции образовательных областей с помощью предметно - развивающей среды группы и детского сада в целом, способствующий формированию единой предметно - пространственной среды.</a:t>
            </a: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15051" y="404664"/>
            <a:ext cx="94590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вывод</a:t>
            </a:r>
            <a:endParaRPr lang="en-US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916832"/>
            <a:ext cx="69847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en-US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284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Ярослав</dc:creator>
  <cp:lastModifiedBy>Ярослав</cp:lastModifiedBy>
  <cp:revision>11</cp:revision>
  <dcterms:created xsi:type="dcterms:W3CDTF">2023-03-14T11:47:12Z</dcterms:created>
  <dcterms:modified xsi:type="dcterms:W3CDTF">2023-03-14T13:30:37Z</dcterms:modified>
</cp:coreProperties>
</file>