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7" r:id="rId4"/>
    <p:sldId id="262" r:id="rId5"/>
    <p:sldId id="263" r:id="rId6"/>
    <p:sldId id="264" r:id="rId7"/>
    <p:sldId id="265" r:id="rId8"/>
    <p:sldId id="266" r:id="rId9"/>
    <p:sldId id="260" r:id="rId10"/>
    <p:sldId id="268" r:id="rId11"/>
    <p:sldId id="269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17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38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 урока:</a:t>
            </a:r>
          </a:p>
          <a:p>
            <a:endParaRPr lang="ru-RU" sz="4800" dirty="0"/>
          </a:p>
          <a:p>
            <a:endParaRPr lang="ru-RU" sz="4800" dirty="0" smtClean="0"/>
          </a:p>
          <a:p>
            <a:endParaRPr lang="ru-RU" sz="4800" dirty="0"/>
          </a:p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Узнаем, что такое приставка</a:t>
            </a:r>
            <a:endParaRPr lang="ru-RU" sz="19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89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88638"/>
            <a:ext cx="81724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 урока:</a:t>
            </a:r>
          </a:p>
          <a:p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AutoNum type="arabicPeriod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Узнаем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где она находиться, как обозначается приставка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	Научимся 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приставку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словах; образовывать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с помощью приставок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16076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174430"/>
              </p:ext>
            </p:extLst>
          </p:nvPr>
        </p:nvGraphicFramePr>
        <p:xfrm>
          <a:off x="1187624" y="1412776"/>
          <a:ext cx="7776864" cy="5160640"/>
        </p:xfrm>
        <a:graphic>
          <a:graphicData uri="http://schemas.openxmlformats.org/drawingml/2006/table">
            <a:tbl>
              <a:tblPr/>
              <a:tblGrid>
                <a:gridCol w="3887619"/>
                <a:gridCol w="3889245"/>
              </a:tblGrid>
              <a:tr h="51606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Беспокойное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Бодрое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Боязливое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Веселое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Возбужденное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Возмущенное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Волшебное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Восторженное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Высмеивающее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Героическое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Грустная радость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Грустное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Добродушное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Жуткое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Загадочное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Задиристое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Заносчивое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Капризное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Ликующее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Любование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Мечтательное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Мрачное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Нежное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Нетерпеливое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Обиженное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Ожидание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Печальное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7583" marR="47583" marT="31722" marB="3172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Прихотливое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Прославляющее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Радостное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Робкое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Светлое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Сердитое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Серьезное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Сказочное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Скорбное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Скрытное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Смешливое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Смешное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Солнечное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Сонное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Сосредоточенное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Сочувствующе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Сострадание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Спокойное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Таинственное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Теплое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Тихое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Тревожное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Уютное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Хвалебное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Хмурое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Шаловливое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Шумное</a:t>
                      </a:r>
                      <a:endParaRPr lang="ru-RU" sz="800" b="1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7583" marR="47583" marT="31722" marB="3172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500" y="332656"/>
            <a:ext cx="9540552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Л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Times New Roman" pitchFamily="18" charset="0"/>
                <a:cs typeface="Times New Roman" pitchFamily="18" charset="0"/>
              </a:rPr>
              <a:t>Р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cs typeface="Times New Roman" pitchFamily="18" charset="0"/>
              </a:rPr>
              <a:t>Ь 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cs typeface="Times New Roman" pitchFamily="18" charset="0"/>
              </a:rPr>
              <a:t>Н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Т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00FFFF"/>
                </a:solidFill>
                <a:effectLst/>
                <a:latin typeface="Times New Roman" pitchFamily="18" charset="0"/>
                <a:cs typeface="Times New Roman" pitchFamily="18" charset="0"/>
              </a:rPr>
              <a:t>Р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FF00FF"/>
                </a:solidFill>
                <a:effectLst/>
                <a:latin typeface="Times New Roman" pitchFamily="18" charset="0"/>
                <a:cs typeface="Times New Roman" pitchFamily="18" charset="0"/>
              </a:rPr>
              <a:t>О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Times New Roman" pitchFamily="18" charset="0"/>
                <a:cs typeface="Times New Roman" pitchFamily="18" charset="0"/>
              </a:rPr>
              <a:t>Е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cs typeface="Times New Roman" pitchFamily="18" charset="0"/>
              </a:rPr>
              <a:t>Н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rgbClr val="FF9900"/>
                </a:solidFill>
                <a:effectLst/>
                <a:latin typeface="Times New Roman" pitchFamily="18" charset="0"/>
                <a:cs typeface="Times New Roman" pitchFamily="18" charset="0"/>
              </a:rPr>
              <a:t>Й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55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5037878"/>
            <a:ext cx="5740101" cy="689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latin typeface="Times New Roman"/>
                <a:ea typeface="Calibri"/>
                <a:cs typeface="Times New Roman"/>
              </a:rPr>
              <a:t>17, 18, 10, 19, 20, 1,3, 12, 1.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50735"/>
            <a:ext cx="7177304" cy="405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698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38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</a:p>
          <a:p>
            <a:endParaRPr lang="ru-RU" sz="4800" dirty="0"/>
          </a:p>
          <a:p>
            <a:endParaRPr lang="ru-RU" sz="4800" dirty="0" smtClean="0"/>
          </a:p>
          <a:p>
            <a:endParaRPr lang="ru-RU" sz="4800" dirty="0"/>
          </a:p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ПРИСТАВКА</a:t>
            </a:r>
            <a:endParaRPr lang="ru-RU" sz="19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15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38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 урока:</a:t>
            </a:r>
          </a:p>
          <a:p>
            <a:endParaRPr lang="ru-RU" sz="4800" dirty="0"/>
          </a:p>
          <a:p>
            <a:endParaRPr lang="ru-RU" sz="4800" dirty="0" smtClean="0"/>
          </a:p>
          <a:p>
            <a:endParaRPr lang="ru-RU" sz="4800" dirty="0"/>
          </a:p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Узнаем, что такое приставка</a:t>
            </a:r>
            <a:endParaRPr lang="ru-RU" sz="19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07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88638"/>
            <a:ext cx="81724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 урока:</a:t>
            </a:r>
          </a:p>
          <a:p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buAutoNum type="arabicPeriod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Узнаем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где она находиться, как обозначается приставка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	Научимся 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 приставку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словах; образовывать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с помощью приставок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42947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35152" r="71828" b="25431"/>
          <a:stretch/>
        </p:blipFill>
        <p:spPr bwMode="auto">
          <a:xfrm>
            <a:off x="1979712" y="524303"/>
            <a:ext cx="5616624" cy="5771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184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8" t="2542" r="2081" b="3572"/>
          <a:stretch/>
        </p:blipFill>
        <p:spPr bwMode="auto">
          <a:xfrm>
            <a:off x="1187624" y="696036"/>
            <a:ext cx="7506000" cy="5281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949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404665"/>
            <a:ext cx="7311313" cy="548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870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38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</a:p>
          <a:p>
            <a:endParaRPr lang="ru-RU" sz="4800" dirty="0"/>
          </a:p>
          <a:p>
            <a:endParaRPr lang="ru-RU" sz="4800" dirty="0" smtClean="0"/>
          </a:p>
          <a:p>
            <a:endParaRPr lang="ru-RU" sz="4800" dirty="0"/>
          </a:p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ПРИСТАВКА</a:t>
            </a:r>
            <a:endParaRPr lang="ru-RU" sz="19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45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</TotalTime>
  <Words>126</Words>
  <Application>Microsoft Office PowerPoint</Application>
  <PresentationFormat>Экран (4:3)</PresentationFormat>
  <Paragraphs>86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</dc:creator>
  <cp:lastModifiedBy>123</cp:lastModifiedBy>
  <cp:revision>2</cp:revision>
  <dcterms:created xsi:type="dcterms:W3CDTF">2023-06-14T19:38:02Z</dcterms:created>
  <dcterms:modified xsi:type="dcterms:W3CDTF">2023-06-14T19:58:20Z</dcterms:modified>
</cp:coreProperties>
</file>