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3F46C-BEB5-46F1-9242-11AEEF1BF40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A9DD7-C2A3-4E74-AB67-B7A3893FAA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752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https://dynamicsun.ru/blog/integraciya-moduley.html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A9DD7-C2A3-4E74-AB67-B7A3893FAA8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558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Предприятие любого уровня нуждается в программном обеспечении, отдельные компоненты которого будут синхронно работать из любой точки. Для этих целей и проводится интеграция программных модулей. Далее рассмотрим более подробно виды, цели и уровни интеграции программных модулей.</a:t>
            </a:r>
          </a:p>
          <a:p>
            <a:endParaRPr lang="ru-RU" dirty="0" smtClean="0"/>
          </a:p>
          <a:p>
            <a:r>
              <a:rPr lang="ru-RU" dirty="0" smtClean="0"/>
              <a:t>Цели и задачи</a:t>
            </a:r>
          </a:p>
          <a:p>
            <a:r>
              <a:rPr lang="ru-RU" dirty="0" smtClean="0"/>
              <a:t>Интеграция – процесс разработки и внедрения программного обеспечения, с помощью которого отдельные компоненты могут быть связаны в единую систему. Такое объединение позволяет поддерживать бизнес-процессы и оперативно обмениваться информацией.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A9DD7-C2A3-4E74-AB67-B7A3893FAA8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114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Интеграция Программного обеспечения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105-106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9934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Интеграция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Процесс </a:t>
            </a:r>
            <a:r>
              <a:rPr lang="ru-RU" dirty="0"/>
              <a:t>разработки и внедрения программного обеспечения, с помощью которого отдельные компоненты могут быть связаны в единую систем</a:t>
            </a:r>
          </a:p>
        </p:txBody>
      </p:sp>
    </p:spTree>
    <p:extLst>
      <p:ext uri="{BB962C8B-B14F-4D97-AF65-F5344CB8AC3E}">
        <p14:creationId xmlns:p14="http://schemas.microsoft.com/office/powerpoint/2010/main" val="1374018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Главная задача процесса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О</a:t>
            </a:r>
            <a:r>
              <a:rPr lang="ru-RU" dirty="0" smtClean="0"/>
              <a:t>беспечение </a:t>
            </a:r>
            <a:r>
              <a:rPr lang="ru-RU" dirty="0"/>
              <a:t>безопасного и бесперебойного обмена информацией между программными продуктами, которые изначально не предназначены для совместной работы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1671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1719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124</Words>
  <Application>Microsoft Office PowerPoint</Application>
  <PresentationFormat>Экран (4:3)</PresentationFormat>
  <Paragraphs>13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Интеграция Программного обеспечения</vt:lpstr>
      <vt:lpstr>Интеграция</vt:lpstr>
      <vt:lpstr>Главная задача процесса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Интеграция Программного обеспечения</dc:title>
  <dc:creator>Ольга Геннадьевна</dc:creator>
  <cp:lastModifiedBy>Пользователь Windows</cp:lastModifiedBy>
  <cp:revision>3</cp:revision>
  <dcterms:created xsi:type="dcterms:W3CDTF">2012-04-26T13:20:24Z</dcterms:created>
  <dcterms:modified xsi:type="dcterms:W3CDTF">2023-03-07T06:42:19Z</dcterms:modified>
</cp:coreProperties>
</file>