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B4069F-30D1-409E-A49F-73F4B68547A4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012C77-F8F4-44F2-81BE-D6E25C7766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59870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Параграф 3.4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012C77-F8F4-44F2-81BE-D6E25C776687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23131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Параграф 3.5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012C77-F8F4-44F2-81BE-D6E25C776687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47766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3.6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012C77-F8F4-44F2-81BE-D6E25C776687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26758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3.7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012C77-F8F4-44F2-81BE-D6E25C776687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73952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Принципы построения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Урок 43-44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15399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Принципы построения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Урок 43-44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799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Проведение обследования предметной области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496" y="1600200"/>
            <a:ext cx="8928992" cy="4525963"/>
          </a:xfrm>
        </p:spPr>
        <p:txBody>
          <a:bodyPr>
            <a:normAutofit/>
          </a:bodyPr>
          <a:lstStyle/>
          <a:p>
            <a:r>
              <a:rPr lang="ru-RU" sz="2600" dirty="0" smtClean="0"/>
              <a:t>Метод организации локального проведения обследования</a:t>
            </a:r>
          </a:p>
          <a:p>
            <a:r>
              <a:rPr lang="ru-RU" sz="2600" dirty="0" smtClean="0"/>
              <a:t>Метод системного обследования объекта</a:t>
            </a:r>
          </a:p>
          <a:p>
            <a:r>
              <a:rPr lang="ru-RU" sz="2600" dirty="0" smtClean="0"/>
              <a:t>Индивидуальное обследование </a:t>
            </a:r>
          </a:p>
          <a:p>
            <a:r>
              <a:rPr lang="ru-RU" sz="2600" dirty="0" smtClean="0"/>
              <a:t>Бригадное обследование</a:t>
            </a:r>
          </a:p>
          <a:p>
            <a:r>
              <a:rPr lang="ru-RU" sz="2600" dirty="0" smtClean="0"/>
              <a:t>Метод сплошного обследования</a:t>
            </a:r>
          </a:p>
          <a:p>
            <a:r>
              <a:rPr lang="ru-RU" sz="2600" dirty="0" smtClean="0"/>
              <a:t>Выборочное обследование</a:t>
            </a:r>
          </a:p>
          <a:p>
            <a:r>
              <a:rPr lang="ru-RU" sz="2600" dirty="0" smtClean="0"/>
              <a:t>Последовательное проведение работ</a:t>
            </a:r>
          </a:p>
          <a:p>
            <a:r>
              <a:rPr lang="ru-RU" sz="2600" dirty="0" smtClean="0"/>
              <a:t>Параллельное выполнение</a:t>
            </a: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1122768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Составление спецификаций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Описание внешней информационной среды</a:t>
            </a:r>
          </a:p>
          <a:p>
            <a:r>
              <a:rPr lang="ru-RU" dirty="0" smtClean="0"/>
              <a:t>Определение функций программного обеспечения</a:t>
            </a:r>
          </a:p>
          <a:p>
            <a:r>
              <a:rPr lang="ru-RU" dirty="0" smtClean="0"/>
              <a:t>Описание исключительных ситуаций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63803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Конструирование прототипа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Горизонтальный</a:t>
            </a:r>
          </a:p>
          <a:p>
            <a:r>
              <a:rPr lang="ru-RU" dirty="0" smtClean="0"/>
              <a:t>Вертикальный</a:t>
            </a:r>
          </a:p>
          <a:p>
            <a:r>
              <a:rPr lang="ru-RU" dirty="0" smtClean="0"/>
              <a:t>Одноразовые</a:t>
            </a:r>
          </a:p>
          <a:p>
            <a:r>
              <a:rPr lang="ru-RU" dirty="0" smtClean="0"/>
              <a:t>Эволюционные</a:t>
            </a:r>
          </a:p>
          <a:p>
            <a:r>
              <a:rPr lang="ru-RU" dirty="0" smtClean="0"/>
              <a:t>Бумажные</a:t>
            </a:r>
          </a:p>
          <a:p>
            <a:r>
              <a:rPr lang="ru-RU" dirty="0" smtClean="0"/>
              <a:t>Электронные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60843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Процесс создания прототипа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Определение начальных требований</a:t>
            </a:r>
          </a:p>
          <a:p>
            <a:r>
              <a:rPr lang="ru-RU" dirty="0" smtClean="0"/>
              <a:t>Разработка первого варианта прототипа (интерфейс)</a:t>
            </a:r>
          </a:p>
          <a:p>
            <a:r>
              <a:rPr lang="ru-RU" dirty="0" smtClean="0"/>
              <a:t>Изучение прототипа, обратная связь</a:t>
            </a:r>
          </a:p>
          <a:p>
            <a:r>
              <a:rPr lang="ru-RU" dirty="0" smtClean="0"/>
              <a:t>Переработка прототипа с учетом замечаний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20529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Технология проектирования ПО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Процесс проектирования:</a:t>
            </a:r>
          </a:p>
          <a:p>
            <a:pPr>
              <a:buFontTx/>
              <a:buChar char="-"/>
            </a:pPr>
            <a:r>
              <a:rPr lang="ru-RU" dirty="0" smtClean="0"/>
              <a:t>Проектирование общей структуры</a:t>
            </a:r>
          </a:p>
          <a:p>
            <a:pPr>
              <a:buFontTx/>
              <a:buChar char="-"/>
            </a:pPr>
            <a:r>
              <a:rPr lang="ru-RU" dirty="0" smtClean="0"/>
              <a:t>Декомпозиция компонентов и построение структурных иерархий</a:t>
            </a:r>
          </a:p>
          <a:p>
            <a:pPr>
              <a:buFontTx/>
              <a:buChar char="-"/>
            </a:pPr>
            <a:r>
              <a:rPr lang="ru-RU" dirty="0" smtClean="0"/>
              <a:t>Проектирование компонентов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34162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Аспекты проектирования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Логическое проектирование</a:t>
            </a:r>
          </a:p>
          <a:p>
            <a:r>
              <a:rPr lang="ru-RU" dirty="0" smtClean="0"/>
              <a:t>Физическое проектирование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81489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Составляющие технологии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Пошаговая процедура, определяющая последовательность технологических операций проектирования</a:t>
            </a:r>
          </a:p>
          <a:p>
            <a:r>
              <a:rPr lang="ru-RU" dirty="0" smtClean="0"/>
              <a:t>Критерии и правила, используемые для оценки результатов выполнения технологических операций</a:t>
            </a:r>
          </a:p>
          <a:p>
            <a:r>
              <a:rPr lang="ru-RU" dirty="0" smtClean="0"/>
              <a:t>Нотация (графических и технических средств)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35762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Требования к технологии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Проект должен отвечать требованиям заказчика</a:t>
            </a:r>
          </a:p>
          <a:p>
            <a:r>
              <a:rPr lang="ru-RU" dirty="0" smtClean="0"/>
              <a:t>Максимальное отражение всех этапов ЖЦ</a:t>
            </a:r>
          </a:p>
          <a:p>
            <a:r>
              <a:rPr lang="ru-RU" dirty="0" smtClean="0"/>
              <a:t>Мин затраты на проект и сопровождение</a:t>
            </a:r>
          </a:p>
          <a:p>
            <a:r>
              <a:rPr lang="ru-RU" dirty="0" smtClean="0"/>
              <a:t>Технология должна быть основой связи между проектированием и сопровождением</a:t>
            </a:r>
          </a:p>
          <a:p>
            <a:r>
              <a:rPr lang="ru-RU" dirty="0" smtClean="0"/>
              <a:t>Технология должна способствовать росту производительности проектировщика</a:t>
            </a:r>
          </a:p>
          <a:p>
            <a:r>
              <a:rPr lang="ru-RU" dirty="0" smtClean="0"/>
              <a:t>Должна обеспечивать надежность проектирования и эксплуатации</a:t>
            </a:r>
          </a:p>
          <a:p>
            <a:r>
              <a:rPr lang="ru-RU" dirty="0" smtClean="0"/>
              <a:t>Простое ведение проектной документации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481748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184</Words>
  <Application>Microsoft Office PowerPoint</Application>
  <PresentationFormat>Экран (4:3)</PresentationFormat>
  <Paragraphs>57</Paragraphs>
  <Slides>10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Принципы построения</vt:lpstr>
      <vt:lpstr>Проведение обследования предметной области</vt:lpstr>
      <vt:lpstr>Составление спецификаций</vt:lpstr>
      <vt:lpstr>Конструирование прототипа</vt:lpstr>
      <vt:lpstr>Процесс создания прототипа</vt:lpstr>
      <vt:lpstr>Технология проектирования ПО</vt:lpstr>
      <vt:lpstr>Аспекты проектирования</vt:lpstr>
      <vt:lpstr>Составляющие технологии</vt:lpstr>
      <vt:lpstr>Требования к технологии</vt:lpstr>
      <vt:lpstr>Принципы построения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Принципы построения</dc:title>
  <dc:creator>402 ПК1</dc:creator>
  <cp:lastModifiedBy>Пользователь Windows</cp:lastModifiedBy>
  <cp:revision>8</cp:revision>
  <dcterms:created xsi:type="dcterms:W3CDTF">2022-11-28T06:02:20Z</dcterms:created>
  <dcterms:modified xsi:type="dcterms:W3CDTF">2022-11-29T02:03:05Z</dcterms:modified>
</cp:coreProperties>
</file>