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43" autoAdjust="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BC144-AEC6-4CBD-9AD0-F0624C4475A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A978B-2A93-45E9-8B25-1A013DF94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45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5.1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A978B-2A93-45E9-8B25-1A013DF94BE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69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https://dgunh.ru/content/glavnay/ucheb_deyatel/uposob/up-it_ib-fgos-40.pdf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A978B-2A93-45E9-8B25-1A013DF94BE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38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A978B-2A93-45E9-8B25-1A013DF94BE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47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Объектно-ориентированный подход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47-48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63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59" y="980728"/>
            <a:ext cx="7458075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74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2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162050"/>
            <a:ext cx="736282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5834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Объектно-ориентированный подход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47-48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109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Сущность </a:t>
            </a:r>
            <a:br>
              <a:rPr lang="ru-RU" dirty="0" smtClean="0"/>
            </a:br>
            <a:r>
              <a:rPr lang="ru-RU" dirty="0" smtClean="0"/>
              <a:t>объектно-ориентированного подхода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</a:t>
            </a:r>
          </a:p>
          <a:p>
            <a:r>
              <a:rPr lang="ru-RU" dirty="0" smtClean="0"/>
              <a:t>Класс</a:t>
            </a:r>
          </a:p>
          <a:p>
            <a:r>
              <a:rPr lang="ru-RU" dirty="0" smtClean="0"/>
              <a:t>Операция</a:t>
            </a:r>
          </a:p>
          <a:p>
            <a:r>
              <a:rPr lang="ru-RU" dirty="0" smtClean="0"/>
              <a:t>Наследование</a:t>
            </a:r>
          </a:p>
          <a:p>
            <a:r>
              <a:rPr lang="ru-RU" dirty="0" smtClean="0"/>
              <a:t>Инкапсуляция</a:t>
            </a:r>
          </a:p>
          <a:p>
            <a:r>
              <a:rPr lang="ru-RU" dirty="0" smtClean="0"/>
              <a:t>Полиморфизм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287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Концептуальная основа – объектная модель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Абстрагирование</a:t>
            </a:r>
          </a:p>
          <a:p>
            <a:r>
              <a:rPr lang="ru-RU" dirty="0" smtClean="0"/>
              <a:t>Инкапсуляция</a:t>
            </a:r>
          </a:p>
          <a:p>
            <a:r>
              <a:rPr lang="ru-RU" dirty="0" smtClean="0"/>
              <a:t>Модульность</a:t>
            </a:r>
          </a:p>
          <a:p>
            <a:r>
              <a:rPr lang="ru-RU" dirty="0" smtClean="0"/>
              <a:t>Иерархия: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структура классов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структура объекта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30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 и недостатки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Найти и записать в тетради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523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Объектно-ориентированный анализ и проектирование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Алгоритмическая и объектная декомпозиции.</a:t>
            </a:r>
          </a:p>
          <a:p>
            <a:r>
              <a:rPr lang="ru-RU" dirty="0" smtClean="0"/>
              <a:t>Составные </a:t>
            </a:r>
            <a:r>
              <a:rPr lang="ru-RU" dirty="0"/>
              <a:t>части объектного подхода.</a:t>
            </a:r>
          </a:p>
          <a:p>
            <a:r>
              <a:rPr lang="ru-RU" dirty="0" smtClean="0"/>
              <a:t>Принципы </a:t>
            </a:r>
            <a:r>
              <a:rPr lang="ru-RU" dirty="0"/>
              <a:t>объектного подхода.</a:t>
            </a:r>
          </a:p>
          <a:p>
            <a:r>
              <a:rPr lang="ru-RU" dirty="0" smtClean="0"/>
              <a:t>Повторное </a:t>
            </a:r>
            <a:r>
              <a:rPr lang="ru-RU" dirty="0"/>
              <a:t>использование</a:t>
            </a:r>
          </a:p>
        </p:txBody>
      </p:sp>
    </p:spTree>
    <p:extLst>
      <p:ext uri="{BB962C8B-B14F-4D97-AF65-F5344CB8AC3E}">
        <p14:creationId xmlns:p14="http://schemas.microsoft.com/office/powerpoint/2010/main" val="360804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Типовая схема решения задач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90" t="-84615" r="-478666" b="-406891"/>
          <a:stretch/>
        </p:blipFill>
        <p:spPr bwMode="auto">
          <a:xfrm>
            <a:off x="8244408" y="2348880"/>
            <a:ext cx="32004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4" t="27216" r="61801" b="34824"/>
          <a:stretch/>
        </p:blipFill>
        <p:spPr bwMode="auto">
          <a:xfrm>
            <a:off x="1691680" y="1916832"/>
            <a:ext cx="583264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18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Объекты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9" t="15500" r="66115" b="18295"/>
          <a:stretch/>
        </p:blipFill>
        <p:spPr bwMode="auto">
          <a:xfrm>
            <a:off x="899592" y="908720"/>
            <a:ext cx="7272808" cy="55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55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7" b="3631"/>
          <a:stretch/>
        </p:blipFill>
        <p:spPr bwMode="auto">
          <a:xfrm>
            <a:off x="-60895" y="0"/>
            <a:ext cx="9237837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210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Составить диаграмму классов для работы организации</a:t>
            </a:r>
          </a:p>
          <a:p>
            <a:r>
              <a:rPr lang="ru-RU" dirty="0" smtClean="0"/>
              <a:t>Составить диаграмму классов для работы сети интернет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0365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82</Words>
  <Application>Microsoft Office PowerPoint</Application>
  <PresentationFormat>Экран (4:3)</PresentationFormat>
  <Paragraphs>37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Объектно-ориентированный подход</vt:lpstr>
      <vt:lpstr>Сущность  объектно-ориентированного подхода</vt:lpstr>
      <vt:lpstr>Концептуальная основа – объектная модель</vt:lpstr>
      <vt:lpstr>Достоинства и недостатки</vt:lpstr>
      <vt:lpstr>Объектно-ориентированный анализ и проектирование</vt:lpstr>
      <vt:lpstr>Типовая схема решения задач</vt:lpstr>
      <vt:lpstr>Объекты</vt:lpstr>
      <vt:lpstr>Презентация PowerPoint</vt:lpstr>
      <vt:lpstr>Задание</vt:lpstr>
      <vt:lpstr>Результат </vt:lpstr>
      <vt:lpstr>Результат 2</vt:lpstr>
      <vt:lpstr>Объектно-ориентированный подход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Объектно-ориентированный подход</dc:title>
  <dc:creator>402 ПК1</dc:creator>
  <cp:lastModifiedBy>Пользователь Windows</cp:lastModifiedBy>
  <cp:revision>6</cp:revision>
  <dcterms:created xsi:type="dcterms:W3CDTF">2022-11-29T02:05:16Z</dcterms:created>
  <dcterms:modified xsi:type="dcterms:W3CDTF">2022-11-29T03:10:16Z</dcterms:modified>
</cp:coreProperties>
</file>