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Анализ предметной 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9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Анализ предметной 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93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 предметной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Анализ предметной области начинается с выделения сущностей и определения их свойств или </a:t>
            </a:r>
            <a:r>
              <a:rPr lang="ru-RU" dirty="0" smtClean="0"/>
              <a:t>атрибутов;</a:t>
            </a:r>
          </a:p>
          <a:p>
            <a:r>
              <a:rPr lang="ru-RU" dirty="0"/>
              <a:t>Видимые сущности представляют собой объекты предметной области, которые может распознать </a:t>
            </a:r>
            <a:r>
              <a:rPr lang="ru-RU" dirty="0" smtClean="0"/>
              <a:t>человек;</a:t>
            </a:r>
          </a:p>
          <a:p>
            <a:r>
              <a:rPr lang="ru-RU" dirty="0"/>
              <a:t>Поддерживаемые сущности или абстрактные сущности разрабатываются проектировщиком базы данных для физической поддержки общей логической модели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8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Нужно разработать информационную систему по обслуживанию хранилищ, музеев, выставок и </a:t>
            </a:r>
            <a:r>
              <a:rPr lang="ru-RU" dirty="0" smtClean="0"/>
              <a:t>аукционов </a:t>
            </a:r>
            <a:r>
              <a:rPr lang="ru-RU" dirty="0"/>
              <a:t>предметов </a:t>
            </a:r>
            <a:r>
              <a:rPr lang="ru-RU" dirty="0" smtClean="0"/>
              <a:t>живописи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Предметная Область?</a:t>
            </a:r>
          </a:p>
          <a:p>
            <a:pPr marL="0" indent="0" algn="ctr">
              <a:buNone/>
            </a:pPr>
            <a:r>
              <a:rPr lang="ru-RU" dirty="0" smtClean="0"/>
              <a:t>Музей живописи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29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Анализ предметной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Сущности: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8" t="32651" r="51189" b="46843"/>
          <a:stretch/>
        </p:blipFill>
        <p:spPr bwMode="auto">
          <a:xfrm>
            <a:off x="467543" y="2852936"/>
            <a:ext cx="1727575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4" t="32123" r="37178" b="47371"/>
          <a:stretch/>
        </p:blipFill>
        <p:spPr bwMode="auto">
          <a:xfrm>
            <a:off x="2404187" y="2899071"/>
            <a:ext cx="1922192" cy="177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9" t="53157" r="51039" b="20440"/>
          <a:stretch/>
        </p:blipFill>
        <p:spPr bwMode="auto">
          <a:xfrm>
            <a:off x="4644008" y="2852936"/>
            <a:ext cx="187220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7" t="54550" r="37574" b="23575"/>
          <a:stretch/>
        </p:blipFill>
        <p:spPr bwMode="auto">
          <a:xfrm>
            <a:off x="6876256" y="2996329"/>
            <a:ext cx="2066759" cy="172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86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Анализ предметной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Атрибуты сущности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ФИО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Дата рождения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Дата смерти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Страна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8" t="32651" r="51189" b="46843"/>
          <a:stretch/>
        </p:blipFill>
        <p:spPr bwMode="auto">
          <a:xfrm>
            <a:off x="971600" y="2492896"/>
            <a:ext cx="1727575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51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Анализ предметной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Атрибуты сущности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Название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Автор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Жанр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Средства создания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Дата создания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Цена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Отдел хранения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4" t="32123" r="37178" b="47371"/>
          <a:stretch/>
        </p:blipFill>
        <p:spPr bwMode="auto">
          <a:xfrm>
            <a:off x="683568" y="2420888"/>
            <a:ext cx="1922192" cy="177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53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Анализ предметной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Атрибуты сущности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Наименование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9" t="53157" r="51039" b="20440"/>
          <a:stretch/>
        </p:blipFill>
        <p:spPr bwMode="auto">
          <a:xfrm>
            <a:off x="683568" y="2636912"/>
            <a:ext cx="187220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07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Анализ предметной области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Атрибуты </a:t>
            </a:r>
            <a:r>
              <a:rPr lang="ru-RU" dirty="0" smtClean="0"/>
              <a:t>сущности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ФИО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Должность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Зарплата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Дата начала работы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Дата окончания работы</a:t>
            </a:r>
          </a:p>
          <a:p>
            <a:pPr algn="r">
              <a:buFont typeface="Wingdings" pitchFamily="2" charset="2"/>
              <a:buChar char="ü"/>
            </a:pPr>
            <a:r>
              <a:rPr lang="ru-RU" dirty="0" smtClean="0"/>
              <a:t>Отдел</a:t>
            </a:r>
          </a:p>
          <a:p>
            <a:pPr marL="0" indent="0" algn="r">
              <a:buNone/>
            </a:pPr>
            <a:endParaRPr lang="ru-RU" dirty="0" smtClean="0"/>
          </a:p>
          <a:p>
            <a:pPr algn="r">
              <a:buFont typeface="Wingdings" pitchFamily="2" charset="2"/>
              <a:buChar char="ü"/>
            </a:pPr>
            <a:endParaRPr lang="ru-RU" dirty="0"/>
          </a:p>
          <a:p>
            <a:endParaRPr lang="ru-RU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7" t="54550" r="37574" b="23575"/>
          <a:stretch/>
        </p:blipFill>
        <p:spPr bwMode="auto">
          <a:xfrm>
            <a:off x="1115616" y="2636912"/>
            <a:ext cx="2066759" cy="172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12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Пример. Связи между сущностями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8" t="32651" r="51189" b="46843"/>
          <a:stretch/>
        </p:blipFill>
        <p:spPr bwMode="auto">
          <a:xfrm>
            <a:off x="827584" y="1700808"/>
            <a:ext cx="1727575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9" t="53157" r="51039" b="20440"/>
          <a:stretch/>
        </p:blipFill>
        <p:spPr bwMode="auto">
          <a:xfrm>
            <a:off x="6444208" y="3876589"/>
            <a:ext cx="187220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4" t="32123" r="37178" b="47371"/>
          <a:stretch/>
        </p:blipFill>
        <p:spPr bwMode="auto">
          <a:xfrm>
            <a:off x="6156176" y="1700808"/>
            <a:ext cx="1922192" cy="177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7" t="54550" r="37574" b="23575"/>
          <a:stretch/>
        </p:blipFill>
        <p:spPr bwMode="auto">
          <a:xfrm>
            <a:off x="827584" y="3987005"/>
            <a:ext cx="2066759" cy="172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>
            <a:off x="2894343" y="2276872"/>
            <a:ext cx="3117817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131841" y="5013176"/>
            <a:ext cx="3117816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31840" y="4437112"/>
            <a:ext cx="3117817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864138" y="2924944"/>
            <a:ext cx="3004006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81523" y="2276872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894343" y="2276872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960925" y="3111413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31840" y="4482081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208768" y="5229200"/>
            <a:ext cx="85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1: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364089" y="2348880"/>
            <a:ext cx="65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1: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513637" y="3101032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742985" y="4518286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763955" y="5229200"/>
            <a:ext cx="25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46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157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Анализ предметной области</vt:lpstr>
      <vt:lpstr>Анализ предметной области</vt:lpstr>
      <vt:lpstr>Пример</vt:lpstr>
      <vt:lpstr>Пример. Анализ предметной области</vt:lpstr>
      <vt:lpstr>Пример. Анализ предметной области</vt:lpstr>
      <vt:lpstr>Пример. Анализ предметной области</vt:lpstr>
      <vt:lpstr>Пример. Анализ предметной области</vt:lpstr>
      <vt:lpstr>Пример. Анализ предметной области</vt:lpstr>
      <vt:lpstr>Пример. Связи между сущностями</vt:lpstr>
      <vt:lpstr>Анализ предметной области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предметной области</dc:title>
  <dc:creator>402 ПК1</dc:creator>
  <cp:lastModifiedBy>Пользователь Windows</cp:lastModifiedBy>
  <cp:revision>7</cp:revision>
  <dcterms:created xsi:type="dcterms:W3CDTF">2022-12-09T02:33:55Z</dcterms:created>
  <dcterms:modified xsi:type="dcterms:W3CDTF">2022-12-09T08:45:48Z</dcterms:modified>
</cp:coreProperties>
</file>