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standard/45171.html?p=1210&amp;utm_source=yandex&amp;utm_medium=organic&amp;utm_referer=www.yandex.ru/clck/jsredir&amp;utm_startpage=kontur.ru/articles/5945&amp;utm_orderpage=kontur.ru/articles/5945" TargetMode="External"/><Relationship Id="rId2" Type="http://schemas.openxmlformats.org/officeDocument/2006/relationships/hyperlink" Target="http://www.rugost.com/index.php?option=com_content&amp;view=article&amp;id=96:gost-34602-89&amp;catid=22&amp;Itemid=53&amp;p=1210&amp;utm_source=yandex&amp;utm_medium=organic&amp;utm_referer=www.yandex.ru/clck/jsredir&amp;utm_startpage=kontur.ru/articles/5945&amp;utm_orderpage=kontur.ru/articles/594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writ.ru/doc/gost34/34.602-2020.pdf" TargetMode="External"/><Relationship Id="rId4" Type="http://schemas.openxmlformats.org/officeDocument/2006/relationships/hyperlink" Target="http://dit.isuct.ru/Publish_RUP/index.htm?p=1210&amp;utm_source=yandex&amp;utm_medium=organic&amp;utm_referer=www.yandex.ru/clck/jsredir&amp;utm_startpage=kontur.ru/articles/5945&amp;utm_orderpage=kontur.ru/articles/5945#core.base_rup/workproducts/rup_software_requirements_specification_934E66F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kontur.ru/articles/5945#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Разработка и оформление технического задания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09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разработки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Пишите однозначно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Выводить на главной странице сайта популярные товары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Пишите однозначно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Взять самые покупаемые товары за неделю и показывать их на первом экране сайта в блоке популярных товаров. С возможностью добавить товар в корзину за один клик.</a:t>
            </a:r>
          </a:p>
        </p:txBody>
      </p:sp>
      <p:sp>
        <p:nvSpPr>
          <p:cNvPr id="8" name="Умножение 7"/>
          <p:cNvSpPr/>
          <p:nvPr/>
        </p:nvSpPr>
        <p:spPr>
          <a:xfrm>
            <a:off x="1691680" y="2708920"/>
            <a:ext cx="1512168" cy="144016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/>
          <p:cNvSpPr/>
          <p:nvPr/>
        </p:nvSpPr>
        <p:spPr>
          <a:xfrm rot="18625376">
            <a:off x="7873110" y="1473526"/>
            <a:ext cx="648072" cy="648072"/>
          </a:xfrm>
          <a:prstGeom prst="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5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разработки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/>
              <a:t>Дайте подрядчику общую </a:t>
            </a:r>
            <a:r>
              <a:rPr lang="ru-RU" dirty="0" smtClean="0"/>
              <a:t>информацию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Помогите разобраться в терминах и нюансах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Покажите конкурентов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Уточните важные технические требования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Распишите сценарии использования продукта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249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Распишите сценарии использования продукта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1249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«Требование 1. На сайте есть корзина, пользователь по дополнительному запросу может получить список дополнительных товаров»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«Когда пользователь заходит в корзину, сайт показывает ему всплывающий баннер. На этом баннере должны быть товары, которые могут пригодиться покупателю. Он может одним кликом добавить любой товар к заказу. Или закрыть окно». </a:t>
            </a:r>
          </a:p>
        </p:txBody>
      </p:sp>
      <p:sp>
        <p:nvSpPr>
          <p:cNvPr id="5" name="Умножение 4"/>
          <p:cNvSpPr/>
          <p:nvPr/>
        </p:nvSpPr>
        <p:spPr>
          <a:xfrm>
            <a:off x="1547664" y="4293096"/>
            <a:ext cx="1512168" cy="144016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 rot="18625376">
            <a:off x="7690583" y="809299"/>
            <a:ext cx="853379" cy="774908"/>
          </a:xfrm>
          <a:prstGeom prst="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25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Шаблон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/>
              <a:t>действие пользователя;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ответ сайта;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если пользователь делает так, то сайт делает так;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если пользователь делает по-другому, то сайт отвечает </a:t>
            </a:r>
            <a:r>
              <a:rPr lang="ru-RU" dirty="0" smtClean="0"/>
              <a:t>так….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8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разработки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Опишите требования к проверке </a:t>
            </a:r>
            <a:r>
              <a:rPr lang="ru-RU" dirty="0" smtClean="0"/>
              <a:t>проекта</a:t>
            </a:r>
          </a:p>
          <a:p>
            <a:pPr marL="0" indent="0">
              <a:buNone/>
            </a:pPr>
            <a:endParaRPr lang="ru-RU" dirty="0"/>
          </a:p>
          <a:p>
            <a:pPr algn="ctr"/>
            <a:r>
              <a:rPr lang="ru-RU" dirty="0"/>
              <a:t>Буду проверять корректное отображение в браузерах </a:t>
            </a:r>
            <a:r>
              <a:rPr lang="ru-RU" dirty="0" err="1"/>
              <a:t>Chrome</a:t>
            </a:r>
            <a:r>
              <a:rPr lang="ru-RU" dirty="0"/>
              <a:t>, </a:t>
            </a:r>
            <a:r>
              <a:rPr lang="ru-RU" dirty="0" err="1"/>
              <a:t>Firefox</a:t>
            </a:r>
            <a:r>
              <a:rPr lang="ru-RU" dirty="0"/>
              <a:t>, </a:t>
            </a:r>
            <a:r>
              <a:rPr lang="ru-RU" dirty="0" err="1"/>
              <a:t>Mozilla</a:t>
            </a:r>
            <a:r>
              <a:rPr lang="ru-RU" dirty="0"/>
              <a:t> трех последних версий.</a:t>
            </a:r>
          </a:p>
          <a:p>
            <a:pPr algn="ctr"/>
            <a:r>
              <a:rPr lang="ru-RU" dirty="0"/>
              <a:t>Отображение на экранах мобильника с разрешением 320 </a:t>
            </a:r>
            <a:r>
              <a:rPr lang="ru-RU" dirty="0" err="1"/>
              <a:t>px</a:t>
            </a:r>
            <a:r>
              <a:rPr lang="ru-RU" dirty="0"/>
              <a:t> на 480 </a:t>
            </a:r>
            <a:r>
              <a:rPr lang="ru-RU" dirty="0" err="1"/>
              <a:t>px</a:t>
            </a:r>
            <a:r>
              <a:rPr lang="ru-RU" dirty="0"/>
              <a:t>, монитора с разрешением 1024 </a:t>
            </a:r>
            <a:r>
              <a:rPr lang="ru-RU" dirty="0" err="1"/>
              <a:t>px</a:t>
            </a:r>
            <a:r>
              <a:rPr lang="ru-RU" dirty="0"/>
              <a:t> на 802 </a:t>
            </a:r>
            <a:r>
              <a:rPr lang="ru-RU" dirty="0" err="1"/>
              <a:t>px</a:t>
            </a:r>
            <a:r>
              <a:rPr lang="ru-RU" dirty="0"/>
              <a:t>, большого монитора с разрешением…</a:t>
            </a:r>
          </a:p>
          <a:p>
            <a:pPr algn="ctr"/>
            <a:r>
              <a:rPr lang="ru-RU" dirty="0"/>
              <a:t>Скорость разгрузки по сервису такому-то не больше 1 секунды.</a:t>
            </a:r>
          </a:p>
        </p:txBody>
      </p:sp>
    </p:spTree>
    <p:extLst>
      <p:ext uri="{BB962C8B-B14F-4D97-AF65-F5344CB8AC3E}">
        <p14:creationId xmlns:p14="http://schemas.microsoft.com/office/powerpoint/2010/main" val="29037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Шаблоны и примеры ТЗ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hlinkClick r:id="rId2"/>
              </a:rPr>
              <a:t>ГОСТ 34</a:t>
            </a:r>
            <a:r>
              <a:rPr lang="ru-RU" dirty="0"/>
              <a:t>. Это еще советская разработка сбора требований для создания автоматизированных систем. Не готовый шаблон, но много вопросов к заказчику, которые помогут структурировать пожелания.</a:t>
            </a:r>
          </a:p>
          <a:p>
            <a:r>
              <a:rPr lang="ru-RU" dirty="0">
                <a:hlinkClick r:id="rId3"/>
              </a:rPr>
              <a:t>IEEE 29148-2011</a:t>
            </a:r>
            <a:r>
              <a:rPr lang="ru-RU" dirty="0"/>
              <a:t> — стандарт разработки сложных систем, в которых есть вопросы о требовании к функциям, а также рекомендация описать условия программного окружения, то есть платформ, которые будут работать вместе с вашим продуктом.</a:t>
            </a:r>
          </a:p>
          <a:p>
            <a:r>
              <a:rPr lang="ru-RU" dirty="0" err="1">
                <a:hlinkClick r:id="rId4"/>
              </a:rPr>
              <a:t>Rational</a:t>
            </a:r>
            <a:r>
              <a:rPr lang="ru-RU" dirty="0">
                <a:hlinkClick r:id="rId4"/>
              </a:rPr>
              <a:t> </a:t>
            </a:r>
            <a:r>
              <a:rPr lang="ru-RU" dirty="0" err="1">
                <a:hlinkClick r:id="rId4"/>
              </a:rPr>
              <a:t>Unified</a:t>
            </a:r>
            <a:r>
              <a:rPr lang="ru-RU" dirty="0">
                <a:hlinkClick r:id="rId4"/>
              </a:rPr>
              <a:t> </a:t>
            </a:r>
            <a:r>
              <a:rPr lang="ru-RU" dirty="0" err="1">
                <a:hlinkClick r:id="rId4"/>
              </a:rPr>
              <a:t>Process</a:t>
            </a:r>
            <a:r>
              <a:rPr lang="ru-RU" dirty="0"/>
              <a:t> — продвинутая спецификация для разработки требований к IT-продуктам. Много внимания отводится вариантам использования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www.swrit.ru/doc/gost34/34.602-2020.pdf</a:t>
            </a:r>
            <a:endParaRPr lang="ru-RU" dirty="0" smtClean="0"/>
          </a:p>
          <a:p>
            <a:pPr marL="0" indent="0">
              <a:buNone/>
            </a:pPr>
            <a:r>
              <a:rPr lang="ru-RU" smtClean="0"/>
              <a:t>     Ориентируемся </a:t>
            </a:r>
            <a:r>
              <a:rPr lang="ru-RU" dirty="0" smtClean="0"/>
              <a:t>на новый ГОСТ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36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Разработка и оформление технического задания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5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kontur.ru/articles/5945#5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88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86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Разработка и оформление технического задания</vt:lpstr>
      <vt:lpstr>Правила разработки</vt:lpstr>
      <vt:lpstr>Правила разработки</vt:lpstr>
      <vt:lpstr>Распишите сценарии использования продукта </vt:lpstr>
      <vt:lpstr>Шаблон</vt:lpstr>
      <vt:lpstr>Правила разработки</vt:lpstr>
      <vt:lpstr>Шаблоны и примеры ТЗ</vt:lpstr>
      <vt:lpstr>Разработка и оформление технического задания</vt:lpstr>
      <vt:lpstr>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оформление технического задания</dc:title>
  <dc:creator>402 ПК1</dc:creator>
  <cp:lastModifiedBy>Пользователь Windows</cp:lastModifiedBy>
  <cp:revision>4</cp:revision>
  <dcterms:created xsi:type="dcterms:W3CDTF">2022-12-09T03:45:01Z</dcterms:created>
  <dcterms:modified xsi:type="dcterms:W3CDTF">2022-12-09T04:24:05Z</dcterms:modified>
</cp:coreProperties>
</file>