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Построение архитектуры программного средства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</a:t>
            </a:r>
            <a:r>
              <a:rPr lang="ru-RU" smtClean="0"/>
              <a:t>работа </a:t>
            </a:r>
            <a:r>
              <a:rPr lang="ru-RU" smtClean="0"/>
              <a:t>13,14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219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Проектирование архитектуры программного </a:t>
            </a:r>
            <a:r>
              <a:rPr lang="ru-RU" dirty="0" smtClean="0"/>
              <a:t>средства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Определить архитектуру разрабатываемого программного средства.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Описать взаимосвязи и взаимодействия частей системы.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Представить описание архитектуры программного средства, а также его внутренние взаимосвязи в виде схем, диаграмм, графов. Каждое графическое представление сопроводить соответствующими подписями и пояснениями.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41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Архитектурные представления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t="45458" r="12020" b="20609"/>
          <a:stretch/>
        </p:blipFill>
        <p:spPr bwMode="auto">
          <a:xfrm>
            <a:off x="611560" y="1556792"/>
            <a:ext cx="7632848" cy="505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102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53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Построение архитектуры программного средства</vt:lpstr>
      <vt:lpstr>Проектирование архитектуры программного средства </vt:lpstr>
      <vt:lpstr>Архитектурные представления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архитектуры программного средства</dc:title>
  <dc:creator>402 ПК1</dc:creator>
  <cp:lastModifiedBy>Пользователь Windows</cp:lastModifiedBy>
  <cp:revision>4</cp:revision>
  <dcterms:created xsi:type="dcterms:W3CDTF">2022-12-09T04:25:02Z</dcterms:created>
  <dcterms:modified xsi:type="dcterms:W3CDTF">2023-01-30T01:37:20Z</dcterms:modified>
</cp:coreProperties>
</file>