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65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30.01.2023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Описание и анализ требований. Диаграммы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Урок 61-62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1472259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Пример</a:t>
            </a:r>
            <a:endParaRPr lang="ru-RU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5457" y="1600200"/>
            <a:ext cx="7593085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109338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Сущность структурного подхода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Принцип «разделяй и властвуй»</a:t>
            </a:r>
          </a:p>
          <a:p>
            <a:r>
              <a:rPr lang="ru-RU" dirty="0" smtClean="0"/>
              <a:t>Принцип иерархического упорядочивания</a:t>
            </a:r>
          </a:p>
          <a:p>
            <a:endParaRPr lang="ru-RU" dirty="0"/>
          </a:p>
          <a:p>
            <a:pPr marL="0" indent="0">
              <a:buNone/>
            </a:pPr>
            <a:r>
              <a:rPr lang="ru-RU" dirty="0" smtClean="0"/>
              <a:t>В структурном анализе используются группы средств, иллюстрирующих функции, выполняемые системой и отношения между данными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889075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Методы, определяющие модели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Метод </a:t>
            </a:r>
            <a:r>
              <a:rPr lang="en-US" dirty="0" smtClean="0"/>
              <a:t>SADT</a:t>
            </a:r>
            <a:r>
              <a:rPr lang="ru-RU" dirty="0" smtClean="0"/>
              <a:t> (метод структурного анализа и проектирования)</a:t>
            </a:r>
          </a:p>
          <a:p>
            <a:r>
              <a:rPr lang="ru-RU" dirty="0" smtClean="0"/>
              <a:t>Метод </a:t>
            </a:r>
            <a:r>
              <a:rPr lang="en-US" dirty="0" smtClean="0"/>
              <a:t>DFD</a:t>
            </a:r>
            <a:r>
              <a:rPr lang="ru-RU" dirty="0" smtClean="0"/>
              <a:t> (диаграммы потоков данных)</a:t>
            </a:r>
          </a:p>
          <a:p>
            <a:r>
              <a:rPr lang="ru-RU" dirty="0" smtClean="0"/>
              <a:t>Метод </a:t>
            </a:r>
            <a:r>
              <a:rPr lang="en-US" dirty="0" smtClean="0"/>
              <a:t>ERD</a:t>
            </a:r>
            <a:r>
              <a:rPr lang="ru-RU" dirty="0" smtClean="0"/>
              <a:t> (диаграммы сущность-связь)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118410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Моделирование </a:t>
            </a:r>
            <a:r>
              <a:rPr lang="en-US" dirty="0" smtClean="0"/>
              <a:t>SADT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Отражают взаимные связи функций, для выявления основных функций и составных частей</a:t>
            </a:r>
          </a:p>
          <a:p>
            <a:pPr>
              <a:buFontTx/>
              <a:buChar char="-"/>
            </a:pPr>
            <a:r>
              <a:rPr lang="ru-RU" dirty="0" smtClean="0"/>
              <a:t>Для моделирования предметной области, определения требований и функций</a:t>
            </a:r>
          </a:p>
          <a:p>
            <a:pPr>
              <a:buFontTx/>
              <a:buChar char="-"/>
            </a:pPr>
            <a:r>
              <a:rPr lang="ru-RU" dirty="0" smtClean="0"/>
              <a:t>Разработки ПО с данными функциями и требованиями</a:t>
            </a:r>
          </a:p>
          <a:p>
            <a:pPr marL="0" indent="0">
              <a:buNone/>
            </a:pPr>
            <a:r>
              <a:rPr lang="ru-RU" dirty="0" smtClean="0"/>
              <a:t>Главный компонент Диаграмма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897484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Диаграммы </a:t>
            </a:r>
            <a:r>
              <a:rPr lang="en-US" dirty="0" smtClean="0"/>
              <a:t>SADT</a:t>
            </a:r>
            <a:r>
              <a:rPr lang="ru-RU" dirty="0" smtClean="0"/>
              <a:t> модели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347864" y="2996952"/>
            <a:ext cx="2160240" cy="11521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Имя функции</a:t>
            </a:r>
            <a:endParaRPr lang="ru-RU" dirty="0"/>
          </a:p>
        </p:txBody>
      </p:sp>
      <p:cxnSp>
        <p:nvCxnSpPr>
          <p:cNvPr id="6" name="Прямая со стрелкой 5"/>
          <p:cNvCxnSpPr>
            <a:endCxn id="4" idx="0"/>
          </p:cNvCxnSpPr>
          <p:nvPr/>
        </p:nvCxnSpPr>
        <p:spPr>
          <a:xfrm>
            <a:off x="4427984" y="2276872"/>
            <a:ext cx="0" cy="72008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4263377" y="4005064"/>
            <a:ext cx="329213" cy="883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2905596" y="2988630"/>
            <a:ext cx="328613" cy="884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42632" y="3301320"/>
            <a:ext cx="884237" cy="328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3683735" y="1907540"/>
            <a:ext cx="15121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управление</a:t>
            </a: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3683735" y="4869160"/>
            <a:ext cx="15121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механизм</a:t>
            </a:r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6257783" y="3280960"/>
            <a:ext cx="15121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результаты</a:t>
            </a:r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1043608" y="3246082"/>
            <a:ext cx="15121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исходные данные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488870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</a:t>
            </a:r>
            <a:r>
              <a:rPr lang="ru-RU" dirty="0" smtClean="0"/>
              <a:t>ример</a:t>
            </a:r>
            <a:endParaRPr lang="ru-RU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30" r="26909"/>
          <a:stretch/>
        </p:blipFill>
        <p:spPr bwMode="auto">
          <a:xfrm>
            <a:off x="1029810" y="1412776"/>
            <a:ext cx="7286606" cy="4713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940152" y="6093296"/>
            <a:ext cx="30243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Приведите свои примеры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1204624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Типы связывания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Случайная</a:t>
            </a:r>
          </a:p>
          <a:p>
            <a:r>
              <a:rPr lang="ru-RU" dirty="0" smtClean="0"/>
              <a:t>Логическая</a:t>
            </a:r>
          </a:p>
          <a:p>
            <a:r>
              <a:rPr lang="ru-RU" dirty="0" smtClean="0"/>
              <a:t>Временная процедурная</a:t>
            </a:r>
          </a:p>
          <a:p>
            <a:r>
              <a:rPr lang="ru-RU" dirty="0" smtClean="0"/>
              <a:t>Коммуникационная</a:t>
            </a:r>
          </a:p>
          <a:p>
            <a:r>
              <a:rPr lang="ru-RU" dirty="0" smtClean="0"/>
              <a:t>Последовательная</a:t>
            </a:r>
          </a:p>
          <a:p>
            <a:r>
              <a:rPr lang="ru-RU" dirty="0" smtClean="0"/>
              <a:t>Функциональная</a:t>
            </a:r>
          </a:p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5364088" y="5877272"/>
            <a:ext cx="35283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Рассмотреть примеры в учебнике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652308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44624"/>
            <a:ext cx="8229600" cy="1143000"/>
          </a:xfrm>
        </p:spPr>
        <p:txBody>
          <a:bodyPr/>
          <a:lstStyle/>
          <a:p>
            <a:r>
              <a:rPr lang="ru-RU" dirty="0" smtClean="0"/>
              <a:t>Пример</a:t>
            </a:r>
            <a:endParaRPr lang="ru-RU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004592"/>
            <a:ext cx="8136903" cy="55207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5006815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Пример</a:t>
            </a:r>
            <a:endParaRPr lang="ru-RU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412776"/>
            <a:ext cx="8280920" cy="5067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8440326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</TotalTime>
  <Words>125</Words>
  <Application>Microsoft Office PowerPoint</Application>
  <PresentationFormat>Экран (4:3)</PresentationFormat>
  <Paragraphs>35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Описание и анализ требований. Диаграммы</vt:lpstr>
      <vt:lpstr>Сущность структурного подхода</vt:lpstr>
      <vt:lpstr>Методы, определяющие модели</vt:lpstr>
      <vt:lpstr>Моделирование SADT</vt:lpstr>
      <vt:lpstr>Диаграммы SADT модели</vt:lpstr>
      <vt:lpstr>Пример</vt:lpstr>
      <vt:lpstr>Типы связывания</vt:lpstr>
      <vt:lpstr>Пример</vt:lpstr>
      <vt:lpstr>Пример</vt:lpstr>
      <vt:lpstr>Пример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Описание и анализ требований. Диаграммы</dc:title>
  <dc:creator>402 ПК1</dc:creator>
  <cp:lastModifiedBy>Пользователь Windows</cp:lastModifiedBy>
  <cp:revision>7</cp:revision>
  <dcterms:created xsi:type="dcterms:W3CDTF">2023-01-30T02:38:34Z</dcterms:created>
  <dcterms:modified xsi:type="dcterms:W3CDTF">2023-01-30T03:37:24Z</dcterms:modified>
</cp:coreProperties>
</file>