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A04B1-222C-4674-AFBE-0CC379E1651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0A8FC-657A-4A0B-8AFF-064D42F3B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005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 каждого процесса должен быть как минимум один вход и один выход. Так как процесс в данной нотации – это обработка данных, то они должны поступать и исходить в заданном направлении.</a:t>
            </a:r>
          </a:p>
          <a:p>
            <a:r>
              <a:rPr lang="ru-RU" dirty="0" smtClean="0"/>
              <a:t>Процесс, связанный с обработкой данных, должен иметь внешний входящий поток. Запуск такого процесса возможен только при поступлении новой дополнительной информации, а не только накопленных в хранилище данных.</a:t>
            </a:r>
          </a:p>
          <a:p>
            <a:r>
              <a:rPr lang="ru-RU" dirty="0" smtClean="0"/>
              <a:t>Стрелки не могут проходить непосредственно между хранилищами, связь между ними возможна только через какой-либо процесса. Перемещать данные из одного хранилища в другое без дополнительной обработки – бессмысленно.</a:t>
            </a:r>
          </a:p>
          <a:p>
            <a:r>
              <a:rPr lang="ru-RU" dirty="0" smtClean="0"/>
              <a:t>Каждый процесс должен быть связан либо с другим процессом, либо с хранилищем данных. Процесс не может существовать самостоятельно, в нем нет смысла, если его результат никуда не передан.</a:t>
            </a:r>
          </a:p>
          <a:p>
            <a:r>
              <a:rPr lang="ru-RU" dirty="0" smtClean="0"/>
              <a:t>DFD-диаграмма предусматривает возможность декомпозиции крупных процессов на </a:t>
            </a:r>
            <a:r>
              <a:rPr lang="ru-RU" dirty="0" err="1" smtClean="0"/>
              <a:t>подпроцессы</a:t>
            </a:r>
            <a:r>
              <a:rPr lang="ru-RU" dirty="0" smtClean="0"/>
              <a:t>, которые будут подробно описаны. Возможно проведение декомпозиции до 3 – 4 уровней.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0A8FC-657A-4A0B-8AFF-064D42F3BF2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325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Модель может быть физической</a:t>
            </a:r>
            <a:r>
              <a:rPr lang="ru-RU" baseline="0" dirty="0" smtClean="0"/>
              <a:t> и логической</a:t>
            </a:r>
          </a:p>
          <a:p>
            <a:r>
              <a:rPr lang="ru-RU" baseline="0" dirty="0" smtClean="0"/>
              <a:t>Рассмотрим пример схем строитльн6ой компании с использованием 3д моделирования и приложений с базами данных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0A8FC-657A-4A0B-8AFF-064D42F3BF2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648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bpmn.pro/process/dfd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Диаграммы </a:t>
            </a:r>
            <a:r>
              <a:rPr lang="en-US" dirty="0" smtClean="0"/>
              <a:t>IDEF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797152"/>
            <a:ext cx="6400800" cy="1752600"/>
          </a:xfrm>
        </p:spPr>
        <p:txBody>
          <a:bodyPr/>
          <a:lstStyle/>
          <a:p>
            <a:r>
              <a:rPr lang="ru-RU" dirty="0" smtClean="0"/>
              <a:t>урок</a:t>
            </a:r>
            <a:r>
              <a:rPr lang="en-US" dirty="0" smtClean="0"/>
              <a:t> 63-64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042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Диаграмма потоков данных</a:t>
            </a:r>
          </a:p>
          <a:p>
            <a:r>
              <a:rPr lang="ru-RU" dirty="0" smtClean="0"/>
              <a:t>Внешняя сущность</a:t>
            </a:r>
          </a:p>
          <a:p>
            <a:r>
              <a:rPr lang="ru-RU" dirty="0" smtClean="0"/>
              <a:t>Процесс</a:t>
            </a:r>
          </a:p>
          <a:p>
            <a:r>
              <a:rPr lang="ru-RU" dirty="0" smtClean="0"/>
              <a:t>Накопитель данных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868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Диаграмма потоков данных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Средство моделирования функциональных требований к системе – проектируемой или реально существующей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Для изображения диаграмм потоков данных используют 2 вида нотации</a:t>
            </a:r>
          </a:p>
          <a:p>
            <a:pPr algn="ctr">
              <a:buFontTx/>
              <a:buChar char="-"/>
            </a:pPr>
            <a:r>
              <a:rPr lang="ru-RU" dirty="0" smtClean="0"/>
              <a:t>Йордана</a:t>
            </a:r>
          </a:p>
          <a:p>
            <a:pPr algn="ctr">
              <a:buFontTx/>
              <a:buChar char="-"/>
            </a:pPr>
            <a:r>
              <a:rPr lang="ru-RU" smtClean="0"/>
              <a:t>Гейна-Сарсона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372200" y="602128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Таблица страница 85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60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Правила и советы по построению диаграмм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У каждого процесса должен быть как минимум один вход и один выход. </a:t>
            </a:r>
            <a:endParaRPr lang="ru-RU" dirty="0" smtClean="0"/>
          </a:p>
          <a:p>
            <a:r>
              <a:rPr lang="ru-RU" dirty="0" smtClean="0"/>
              <a:t>Процесс</a:t>
            </a:r>
            <a:r>
              <a:rPr lang="ru-RU" dirty="0"/>
              <a:t>, связанный с обработкой данных, должен иметь внешний входящий поток. </a:t>
            </a:r>
            <a:endParaRPr lang="ru-RU" dirty="0" smtClean="0"/>
          </a:p>
          <a:p>
            <a:r>
              <a:rPr lang="ru-RU" dirty="0" smtClean="0"/>
              <a:t>Стрелки </a:t>
            </a:r>
            <a:r>
              <a:rPr lang="ru-RU" dirty="0"/>
              <a:t>не могут проходить непосредственно между хранилищами, связь между ними возможна только через какой-либо процесса. </a:t>
            </a:r>
            <a:endParaRPr lang="ru-RU" dirty="0" smtClean="0"/>
          </a:p>
          <a:p>
            <a:r>
              <a:rPr lang="ru-RU" dirty="0"/>
              <a:t>Каждый процесс должен быть связан либо с другим процессом, либо с хранилищем данных. </a:t>
            </a:r>
            <a:endParaRPr lang="ru-RU" dirty="0" smtClean="0"/>
          </a:p>
          <a:p>
            <a:r>
              <a:rPr lang="ru-RU" dirty="0" smtClean="0"/>
              <a:t>DFD-диаграмма </a:t>
            </a:r>
            <a:r>
              <a:rPr lang="ru-RU" dirty="0"/>
              <a:t>предусматривает возможность декомпозиции крупных процессов на </a:t>
            </a:r>
            <a:r>
              <a:rPr lang="ru-RU" dirty="0" err="1"/>
              <a:t>подпроцессы</a:t>
            </a:r>
            <a:r>
              <a:rPr lang="ru-RU" dirty="0"/>
              <a:t>, которые будут подробно описаны. Возможно проведение декомпозиции до 3 – 4 уровней.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603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 логической схемы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31" y="1052736"/>
            <a:ext cx="8623533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095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физической схемы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68760"/>
            <a:ext cx="82296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390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Нулевой уровень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1662906"/>
            <a:ext cx="7962900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9772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Более высокий уровень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1758156"/>
            <a:ext cx="8096250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64088" y="6093296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Видео пример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bpmn.pro/process/dfd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150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Разработайте физическую и логическую схему потоков данных к своему проекту темы курсовой работы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mtClean="0"/>
              <a:t>Составьте </a:t>
            </a:r>
            <a:r>
              <a:rPr lang="ru-RU" dirty="0" smtClean="0"/>
              <a:t>функциональную схему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2606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335</Words>
  <Application>Microsoft Office PowerPoint</Application>
  <PresentationFormat>Экран (4:3)</PresentationFormat>
  <Paragraphs>38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Диаграммы IDEF</vt:lpstr>
      <vt:lpstr>Понятия</vt:lpstr>
      <vt:lpstr>Диаграмма потоков данных</vt:lpstr>
      <vt:lpstr>Правила и советы по построению диаграмм</vt:lpstr>
      <vt:lpstr>Пример логической схемы</vt:lpstr>
      <vt:lpstr>Пример физической схемы</vt:lpstr>
      <vt:lpstr>Нулевой уровень</vt:lpstr>
      <vt:lpstr>Более высокий уровень</vt:lpstr>
      <vt:lpstr>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Диаграммы IDEF</dc:title>
  <dc:creator>402 ПК1</dc:creator>
  <cp:lastModifiedBy>Пользователь Windows</cp:lastModifiedBy>
  <cp:revision>7</cp:revision>
  <dcterms:created xsi:type="dcterms:W3CDTF">2023-01-30T04:34:25Z</dcterms:created>
  <dcterms:modified xsi:type="dcterms:W3CDTF">2023-02-07T03:42:47Z</dcterms:modified>
</cp:coreProperties>
</file>