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UML </a:t>
            </a:r>
            <a:r>
              <a:rPr lang="ru-RU" dirty="0" smtClean="0"/>
              <a:t>Диаграммы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0721" y="5157192"/>
            <a:ext cx="6400800" cy="1296144"/>
          </a:xfrm>
        </p:spPr>
        <p:txBody>
          <a:bodyPr/>
          <a:lstStyle/>
          <a:p>
            <a:r>
              <a:rPr lang="ru-RU" dirty="0" smtClean="0"/>
              <a:t>Урок65-66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64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767" y="1600200"/>
            <a:ext cx="361246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142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5" t="30659" r="53168" b="16667"/>
          <a:stretch/>
        </p:blipFill>
        <p:spPr bwMode="auto">
          <a:xfrm>
            <a:off x="1619672" y="1700808"/>
            <a:ext cx="5184576" cy="4869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470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51" b="-1"/>
          <a:stretch/>
        </p:blipFill>
        <p:spPr bwMode="auto">
          <a:xfrm>
            <a:off x="447200" y="1847098"/>
            <a:ext cx="7653191" cy="4279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9478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7"/>
          <a:stretch/>
        </p:blipFill>
        <p:spPr bwMode="auto">
          <a:xfrm>
            <a:off x="-5689" y="692696"/>
            <a:ext cx="9114193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035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Объектно-ориентированный подход</a:t>
            </a:r>
          </a:p>
          <a:p>
            <a:r>
              <a:rPr lang="ru-RU" dirty="0" smtClean="0"/>
              <a:t>Объект</a:t>
            </a:r>
          </a:p>
          <a:p>
            <a:r>
              <a:rPr lang="ru-RU" dirty="0" smtClean="0"/>
              <a:t>Класс</a:t>
            </a:r>
          </a:p>
          <a:p>
            <a:r>
              <a:rPr lang="ru-RU" dirty="0" smtClean="0"/>
              <a:t>Операция</a:t>
            </a:r>
          </a:p>
          <a:p>
            <a:r>
              <a:rPr lang="ru-RU" dirty="0" smtClean="0"/>
              <a:t>Наследование</a:t>
            </a:r>
          </a:p>
          <a:p>
            <a:r>
              <a:rPr lang="ru-RU" dirty="0" smtClean="0"/>
              <a:t>Инкапсуляция</a:t>
            </a:r>
          </a:p>
          <a:p>
            <a:r>
              <a:rPr lang="ru-RU" dirty="0" smtClean="0"/>
              <a:t>Полиморфизм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929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Объектная модель</a:t>
            </a:r>
          </a:p>
          <a:p>
            <a:r>
              <a:rPr lang="ru-RU" dirty="0" smtClean="0"/>
              <a:t>Абстрагирование</a:t>
            </a:r>
          </a:p>
          <a:p>
            <a:r>
              <a:rPr lang="ru-RU" dirty="0" smtClean="0"/>
              <a:t>Инкапсуляция</a:t>
            </a:r>
          </a:p>
          <a:p>
            <a:r>
              <a:rPr lang="ru-RU" dirty="0" smtClean="0"/>
              <a:t>Модульность</a:t>
            </a:r>
          </a:p>
          <a:p>
            <a:r>
              <a:rPr lang="ru-RU" dirty="0" smtClean="0"/>
              <a:t>Иерархия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368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UML </a:t>
            </a:r>
            <a:r>
              <a:rPr lang="ru-RU" dirty="0" smtClean="0"/>
              <a:t>моделирование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Процесс моделирования и </a:t>
            </a:r>
            <a:r>
              <a:rPr lang="en-US" dirty="0" smtClean="0"/>
              <a:t>UML </a:t>
            </a:r>
            <a:r>
              <a:rPr lang="ru-RU" dirty="0" smtClean="0"/>
              <a:t>язык</a:t>
            </a:r>
          </a:p>
          <a:p>
            <a:r>
              <a:rPr lang="ru-RU" dirty="0" smtClean="0"/>
              <a:t>Цели разработки </a:t>
            </a:r>
            <a:r>
              <a:rPr lang="en-US" dirty="0" smtClean="0"/>
              <a:t>UML</a:t>
            </a:r>
            <a:r>
              <a:rPr lang="ru-RU" dirty="0" smtClean="0"/>
              <a:t> стр. 99</a:t>
            </a:r>
          </a:p>
          <a:p>
            <a:r>
              <a:rPr lang="ru-RU" dirty="0" smtClean="0"/>
              <a:t>Общие принципы моделирования стр. 99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686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Сущность</a:t>
            </a:r>
          </a:p>
          <a:p>
            <a:r>
              <a:rPr lang="ru-RU" dirty="0" smtClean="0"/>
              <a:t>Отношения</a:t>
            </a:r>
          </a:p>
          <a:p>
            <a:r>
              <a:rPr lang="ru-RU" dirty="0" smtClean="0"/>
              <a:t>Диаграммы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260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диаграмм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Диаграмма вариантов</a:t>
            </a:r>
          </a:p>
          <a:p>
            <a:r>
              <a:rPr lang="ru-RU" dirty="0" smtClean="0"/>
              <a:t>Диаграмма классов</a:t>
            </a:r>
          </a:p>
          <a:p>
            <a:r>
              <a:rPr lang="ru-RU" dirty="0" smtClean="0"/>
              <a:t>Диаграмма поведения (состояния, деятельности)</a:t>
            </a:r>
          </a:p>
          <a:p>
            <a:r>
              <a:rPr lang="ru-RU" dirty="0" smtClean="0"/>
              <a:t>Диаграммы взаимодействия (последовательности, кооперации)</a:t>
            </a:r>
          </a:p>
          <a:p>
            <a:r>
              <a:rPr lang="ru-RU" dirty="0" smtClean="0"/>
              <a:t>Диаграммы реализации (компонентов, развертывания)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720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Модели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Структурные (статические модели)</a:t>
            </a:r>
          </a:p>
          <a:p>
            <a:r>
              <a:rPr lang="ru-RU" dirty="0" smtClean="0"/>
              <a:t>Модели поведения (динамические)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712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моделей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Концептуальные</a:t>
            </a:r>
          </a:p>
          <a:p>
            <a:r>
              <a:rPr lang="ru-RU" dirty="0" smtClean="0"/>
              <a:t>Логические</a:t>
            </a:r>
          </a:p>
          <a:p>
            <a:r>
              <a:rPr lang="ru-RU" dirty="0" smtClean="0"/>
              <a:t>Физические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80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графических конструкций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Значки или пиктограммы</a:t>
            </a:r>
          </a:p>
          <a:p>
            <a:r>
              <a:rPr lang="ru-RU" dirty="0" smtClean="0"/>
              <a:t>Графические символы на плоскости</a:t>
            </a:r>
          </a:p>
          <a:p>
            <a:r>
              <a:rPr lang="ru-RU" dirty="0" smtClean="0"/>
              <a:t>Пути, которые представляют собой последовательность</a:t>
            </a:r>
          </a:p>
          <a:p>
            <a:r>
              <a:rPr lang="ru-RU" dirty="0" smtClean="0"/>
              <a:t>Строки текста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0243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112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UML Диаграммы</vt:lpstr>
      <vt:lpstr>Основные понятия</vt:lpstr>
      <vt:lpstr>Основные понятия</vt:lpstr>
      <vt:lpstr>UML моделирование</vt:lpstr>
      <vt:lpstr>Словарь языка</vt:lpstr>
      <vt:lpstr>Виды диаграмм</vt:lpstr>
      <vt:lpstr>Модели языка</vt:lpstr>
      <vt:lpstr>Уровни моделей языка</vt:lpstr>
      <vt:lpstr>Виды графических конструкций</vt:lpstr>
      <vt:lpstr>Примеры</vt:lpstr>
      <vt:lpstr>Пример</vt:lpstr>
      <vt:lpstr>Пример</vt:lpstr>
      <vt:lpstr>Пример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UML Диаграммы</dc:title>
  <dc:creator>402 ПК1</dc:creator>
  <cp:lastModifiedBy>Пользователь Windows</cp:lastModifiedBy>
  <cp:revision>7</cp:revision>
  <dcterms:created xsi:type="dcterms:W3CDTF">2023-01-31T02:22:56Z</dcterms:created>
  <dcterms:modified xsi:type="dcterms:W3CDTF">2023-01-31T04:04:46Z</dcterms:modified>
</cp:coreProperties>
</file>