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9" r:id="rId14"/>
    <p:sldId id="270" r:id="rId15"/>
    <p:sldId id="271" r:id="rId16"/>
    <p:sldId id="26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3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Верификация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Урок 81-82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03855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Процесс совместной оценки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Подготовительная работа</a:t>
            </a:r>
          </a:p>
          <a:p>
            <a:r>
              <a:rPr lang="ru-RU" dirty="0" smtClean="0"/>
              <a:t>Оценка управления проектом</a:t>
            </a:r>
          </a:p>
          <a:p>
            <a:r>
              <a:rPr lang="ru-RU" dirty="0" smtClean="0"/>
              <a:t>Техническая оценка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48007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Аудит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Проверка, проводимая компетентным органом в целях обеспечения независимой оценки степени соответствия ПП или проводимых работ установленным требованиям, планам, условиям договора и контракта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46600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Процесс решения проблем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Анализ и решение проблем, обнаруженных в ходе разработки, эксплуатации, сопровождения и других процессов</a:t>
            </a:r>
          </a:p>
          <a:p>
            <a:pPr marL="0" indent="0" algn="ctr">
              <a:buNone/>
            </a:pPr>
            <a:endParaRPr lang="ru-RU" dirty="0"/>
          </a:p>
          <a:p>
            <a:pPr algn="ctr">
              <a:buFontTx/>
              <a:buChar char="-"/>
            </a:pPr>
            <a:r>
              <a:rPr lang="ru-RU" dirty="0" smtClean="0"/>
              <a:t>подготовительная работа</a:t>
            </a:r>
          </a:p>
          <a:p>
            <a:pPr algn="ctr">
              <a:buFontTx/>
              <a:buChar char="-"/>
            </a:pPr>
            <a:r>
              <a:rPr lang="ru-RU" dirty="0" smtClean="0"/>
              <a:t>Решение проблем</a:t>
            </a:r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98764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Показатели качества программного обеспечения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Атрибут</a:t>
            </a:r>
          </a:p>
          <a:p>
            <a:r>
              <a:rPr lang="ru-RU" dirty="0" smtClean="0"/>
              <a:t>Внешнее качество</a:t>
            </a:r>
          </a:p>
          <a:p>
            <a:r>
              <a:rPr lang="ru-RU" dirty="0" smtClean="0"/>
              <a:t>Внешняя мера</a:t>
            </a:r>
          </a:p>
          <a:p>
            <a:r>
              <a:rPr lang="ru-RU" dirty="0" smtClean="0"/>
              <a:t>Внутреннее качество</a:t>
            </a:r>
          </a:p>
          <a:p>
            <a:r>
              <a:rPr lang="ru-RU" dirty="0" smtClean="0"/>
              <a:t>Внутренняя мера</a:t>
            </a:r>
          </a:p>
          <a:p>
            <a:r>
              <a:rPr lang="ru-RU" dirty="0" smtClean="0"/>
              <a:t>Измерение</a:t>
            </a:r>
          </a:p>
          <a:p>
            <a:r>
              <a:rPr lang="ru-RU" dirty="0" smtClean="0"/>
              <a:t>Мера</a:t>
            </a:r>
          </a:p>
          <a:p>
            <a:r>
              <a:rPr lang="ru-RU" dirty="0" smtClean="0"/>
              <a:t>Метрика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Модель качества</a:t>
            </a:r>
          </a:p>
          <a:p>
            <a:r>
              <a:rPr lang="ru-RU" dirty="0" smtClean="0"/>
              <a:t>Оценка качества</a:t>
            </a:r>
          </a:p>
          <a:p>
            <a:r>
              <a:rPr lang="ru-RU" dirty="0" smtClean="0"/>
              <a:t>Характеристика качества ПО</a:t>
            </a:r>
          </a:p>
          <a:p>
            <a:r>
              <a:rPr lang="ru-RU" dirty="0" smtClean="0"/>
              <a:t>Качество ПО</a:t>
            </a:r>
          </a:p>
          <a:p>
            <a:r>
              <a:rPr lang="ru-RU" dirty="0" smtClean="0"/>
              <a:t>Функциональные возможности</a:t>
            </a:r>
          </a:p>
          <a:p>
            <a:r>
              <a:rPr lang="ru-RU" dirty="0" smtClean="0"/>
              <a:t>Надежность</a:t>
            </a:r>
          </a:p>
          <a:p>
            <a:r>
              <a:rPr lang="ru-RU" dirty="0" smtClean="0"/>
              <a:t>Применимость</a:t>
            </a:r>
          </a:p>
          <a:p>
            <a:pPr marL="0" indent="0">
              <a:buNone/>
            </a:pPr>
            <a:r>
              <a:rPr lang="ru-RU" dirty="0" smtClean="0"/>
              <a:t>Стр. 161 схема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54550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Качество ПО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Метрики качества стр. 163</a:t>
            </a:r>
          </a:p>
          <a:p>
            <a:r>
              <a:rPr lang="ru-RU" dirty="0" smtClean="0"/>
              <a:t>Надежность ПО: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- сбои и отказы стр.167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- обеспечение надежности ПО на разных 	этапах стр. 171</a:t>
            </a:r>
          </a:p>
          <a:p>
            <a:pPr marL="0" indent="0">
              <a:buNone/>
            </a:pPr>
            <a:r>
              <a:rPr lang="ru-RU" dirty="0" smtClean="0"/>
              <a:t>	- оценка рисков при разработке ПО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71273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Провести  оценку рисков вашего ПО, оформить отчет</a:t>
            </a:r>
          </a:p>
          <a:p>
            <a:r>
              <a:rPr lang="ru-RU" dirty="0" smtClean="0"/>
              <a:t>Дайте оценку качеству ПО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2519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Верификация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д/з стр. 12-15</a:t>
            </a:r>
          </a:p>
          <a:p>
            <a:r>
              <a:rPr lang="ru-RU" smtClean="0"/>
              <a:t>Стр. </a:t>
            </a:r>
            <a:r>
              <a:rPr lang="ru-RU" dirty="0" smtClean="0"/>
              <a:t>161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7335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Процесс обеспечения качества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Подготовительную работу</a:t>
            </a:r>
          </a:p>
          <a:p>
            <a:r>
              <a:rPr lang="ru-RU" dirty="0" smtClean="0"/>
              <a:t>Обеспечение качества продукта</a:t>
            </a:r>
          </a:p>
          <a:p>
            <a:r>
              <a:rPr lang="ru-RU" dirty="0" smtClean="0"/>
              <a:t>Обеспечение качества процесса</a:t>
            </a:r>
          </a:p>
          <a:p>
            <a:r>
              <a:rPr lang="ru-RU" dirty="0" smtClean="0"/>
              <a:t>Обеспечение прочих показателей качества системы (стандарт качества)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4790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Процесс верификации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Доказательство того, что ПП полностью удовлетворяет требованиям или условиям</a:t>
            </a:r>
          </a:p>
          <a:p>
            <a:pPr marL="0" indent="0" algn="ctr">
              <a:buNone/>
            </a:pPr>
            <a:r>
              <a:rPr lang="ru-RU" dirty="0" smtClean="0"/>
              <a:t>Процесс включает в себя:</a:t>
            </a:r>
          </a:p>
          <a:p>
            <a:pPr algn="ctr">
              <a:buFontTx/>
              <a:buChar char="-"/>
            </a:pPr>
            <a:r>
              <a:rPr lang="ru-RU" dirty="0" smtClean="0"/>
              <a:t>Подготовительную работу</a:t>
            </a:r>
          </a:p>
          <a:p>
            <a:pPr algn="ctr">
              <a:buFontTx/>
              <a:buChar char="-"/>
            </a:pPr>
            <a:r>
              <a:rPr lang="ru-RU" dirty="0" smtClean="0"/>
              <a:t>Собственно верификацию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4067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Подготовительная работа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Координация с другими вспомогательными процессами и планировании самого процесса верификации с учетом используемых стандартов, методов, процедур и средств.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3223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Верификация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00200"/>
            <a:ext cx="8424936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Формальное доказательство правильности ПП</a:t>
            </a:r>
          </a:p>
          <a:p>
            <a:pPr marL="0" indent="0" algn="ctr">
              <a:buNone/>
            </a:pPr>
            <a:r>
              <a:rPr lang="ru-RU" dirty="0" smtClean="0"/>
              <a:t>Включает в себя:</a:t>
            </a:r>
          </a:p>
          <a:p>
            <a:pPr marL="0" indent="0" algn="ctr">
              <a:buNone/>
            </a:pPr>
            <a:r>
              <a:rPr lang="ru-RU" dirty="0" smtClean="0"/>
              <a:t>Анализ</a:t>
            </a:r>
          </a:p>
          <a:p>
            <a:pPr marL="0" indent="0" algn="ctr">
              <a:buNone/>
            </a:pPr>
            <a:r>
              <a:rPr lang="ru-RU" dirty="0" smtClean="0"/>
              <a:t>Оценку</a:t>
            </a:r>
          </a:p>
          <a:p>
            <a:pPr marL="0" indent="0" algn="ctr">
              <a:buNone/>
            </a:pPr>
            <a:r>
              <a:rPr lang="ru-RU" dirty="0" smtClean="0"/>
              <a:t>Тестирование</a:t>
            </a:r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34914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Верификация проверяет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83264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Непротиворечивость требований к системе и степень учета потребностей пользователя</a:t>
            </a:r>
          </a:p>
          <a:p>
            <a:r>
              <a:rPr lang="ru-RU" dirty="0" smtClean="0"/>
              <a:t>Возможность поставщика выполнить заданные требования</a:t>
            </a:r>
          </a:p>
          <a:p>
            <a:r>
              <a:rPr lang="ru-RU" dirty="0" smtClean="0"/>
              <a:t>Соответствие выбранных процессов жизненного цикла ПП условиям договора</a:t>
            </a:r>
          </a:p>
          <a:p>
            <a:r>
              <a:rPr lang="ru-RU" dirty="0" smtClean="0"/>
              <a:t>Адекватность стандартов, процедур и среды разработки процессам ЖЦ ПП</a:t>
            </a:r>
          </a:p>
          <a:p>
            <a:r>
              <a:rPr lang="ru-RU" dirty="0" smtClean="0"/>
              <a:t>Соответствие проектных спецификаций ПП заданным требованиям</a:t>
            </a:r>
          </a:p>
          <a:p>
            <a:r>
              <a:rPr lang="ru-RU" dirty="0" smtClean="0"/>
              <a:t>Корректность описания в проектных спецификациях входных и выходных данных, последовательности событий, интерфейсов, логики и т.д.</a:t>
            </a:r>
          </a:p>
          <a:p>
            <a:r>
              <a:rPr lang="ru-RU" dirty="0" smtClean="0"/>
              <a:t>Соответствие кода проектным спецификациям и требованиям</a:t>
            </a:r>
          </a:p>
          <a:p>
            <a:r>
              <a:rPr lang="ru-RU" dirty="0" smtClean="0"/>
              <a:t>Тестируемость и корректность кода, его соответствие принятым стандартам</a:t>
            </a:r>
          </a:p>
          <a:p>
            <a:r>
              <a:rPr lang="ru-RU" dirty="0" smtClean="0"/>
              <a:t>Корректность интеграции компонентов ПП в систему</a:t>
            </a:r>
          </a:p>
          <a:p>
            <a:r>
              <a:rPr lang="ru-RU" dirty="0" smtClean="0"/>
              <a:t>Адекватность, полнота и непротиворечивость документации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93291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008112"/>
          </a:xfrm>
        </p:spPr>
        <p:txBody>
          <a:bodyPr/>
          <a:lstStyle/>
          <a:p>
            <a:r>
              <a:rPr lang="ru-RU" dirty="0" smtClean="0"/>
              <a:t>Аттестация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Определение полноты соответствия заданных требований к создаваемой системе или ПП функциональному значению последних.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Подтверждение и оценку достоверности проведенного тестирования ПП, что гарантирует полное соответствие ПП спецификациям, требованиям и документации.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08587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Процесс аттестации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Процесс включает в себя:</a:t>
            </a:r>
          </a:p>
          <a:p>
            <a:pPr algn="ctr">
              <a:buFontTx/>
              <a:buChar char="-"/>
            </a:pPr>
            <a:r>
              <a:rPr lang="ru-RU" dirty="0" smtClean="0"/>
              <a:t>Подготовительную работу</a:t>
            </a:r>
          </a:p>
          <a:p>
            <a:pPr algn="ctr">
              <a:buFontTx/>
              <a:buChar char="-"/>
            </a:pPr>
            <a:r>
              <a:rPr lang="ru-RU" dirty="0" smtClean="0"/>
              <a:t>Собственно аттестаци</a:t>
            </a:r>
            <a:r>
              <a:rPr lang="ru-RU" dirty="0"/>
              <a:t>ю</a:t>
            </a:r>
          </a:p>
        </p:txBody>
      </p:sp>
    </p:spTree>
    <p:extLst>
      <p:ext uri="{BB962C8B-B14F-4D97-AF65-F5344CB8AC3E}">
        <p14:creationId xmlns:p14="http://schemas.microsoft.com/office/powerpoint/2010/main" val="10377323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Процесс совместной оценки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04056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Оценка состояния работ по проекту и ПП.</a:t>
            </a:r>
          </a:p>
          <a:p>
            <a:pPr marL="0" indent="0" algn="ctr">
              <a:buNone/>
            </a:pPr>
            <a:r>
              <a:rPr lang="ru-RU" dirty="0" smtClean="0"/>
              <a:t>Контроль за планированием и управлением ресурсами, персоналом, аппаратурой и инструментальными средствами проекта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41115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358</Words>
  <Application>Microsoft Office PowerPoint</Application>
  <PresentationFormat>Экран (4:3)</PresentationFormat>
  <Paragraphs>82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Верификация</vt:lpstr>
      <vt:lpstr>Процесс обеспечения качества</vt:lpstr>
      <vt:lpstr>Процесс верификации</vt:lpstr>
      <vt:lpstr>Подготовительная работа</vt:lpstr>
      <vt:lpstr>Верификация</vt:lpstr>
      <vt:lpstr>Верификация проверяет</vt:lpstr>
      <vt:lpstr>Аттестация</vt:lpstr>
      <vt:lpstr>Процесс аттестации</vt:lpstr>
      <vt:lpstr>Процесс совместной оценки</vt:lpstr>
      <vt:lpstr>Процесс совместной оценки</vt:lpstr>
      <vt:lpstr>Аудит</vt:lpstr>
      <vt:lpstr>Процесс решения проблем</vt:lpstr>
      <vt:lpstr>Показатели качества программного обеспечения</vt:lpstr>
      <vt:lpstr>Качество ПО</vt:lpstr>
      <vt:lpstr>Задание</vt:lpstr>
      <vt:lpstr>Верификация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Верификация</dc:title>
  <dc:creator>402 ПК1</dc:creator>
  <cp:lastModifiedBy>Пользователь Windows</cp:lastModifiedBy>
  <cp:revision>9</cp:revision>
  <dcterms:created xsi:type="dcterms:W3CDTF">2023-02-06T02:47:21Z</dcterms:created>
  <dcterms:modified xsi:type="dcterms:W3CDTF">2023-02-10T02:33:19Z</dcterms:modified>
</cp:coreProperties>
</file>