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pras.ru/publications/methods_of_software_verification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и методы верификации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653136"/>
            <a:ext cx="6400800" cy="1752600"/>
          </a:xfrm>
        </p:spPr>
        <p:txBody>
          <a:bodyPr/>
          <a:lstStyle/>
          <a:p>
            <a:r>
              <a:rPr lang="ru-RU" dirty="0" smtClean="0"/>
              <a:t>Урок 83-84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42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Верификация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«Верификация отвечает на вопрос "Делаем ли мы продукт правильно?", а </a:t>
            </a:r>
            <a:r>
              <a:rPr lang="ru-RU" dirty="0" err="1"/>
              <a:t>валидация</a:t>
            </a:r>
            <a:r>
              <a:rPr lang="ru-RU" dirty="0"/>
              <a:t> —</a:t>
            </a:r>
          </a:p>
          <a:p>
            <a:pPr marL="0" indent="0">
              <a:buNone/>
            </a:pPr>
            <a:r>
              <a:rPr lang="ru-RU" dirty="0"/>
              <a:t>на вопрос "Делаем ли мы правильный продукт?"»</a:t>
            </a:r>
          </a:p>
        </p:txBody>
      </p:sp>
    </p:spTree>
    <p:extLst>
      <p:ext uri="{BB962C8B-B14F-4D97-AF65-F5344CB8AC3E}">
        <p14:creationId xmlns:p14="http://schemas.microsoft.com/office/powerpoint/2010/main" val="381392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 smtClean="0"/>
              <a:t>Качество ПП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07" t="44153" r="40014" b="25527"/>
          <a:stretch/>
        </p:blipFill>
        <p:spPr bwMode="auto">
          <a:xfrm>
            <a:off x="1115616" y="1124744"/>
            <a:ext cx="6912768" cy="541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714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Место верификации в жизненном цикле ПО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Существует </a:t>
            </a:r>
            <a:r>
              <a:rPr lang="ru-RU" dirty="0"/>
              <a:t>несколько наиболее часто используемых </a:t>
            </a:r>
            <a:r>
              <a:rPr lang="ru-RU" dirty="0" smtClean="0"/>
              <a:t>способов организации </a:t>
            </a:r>
            <a:r>
              <a:rPr lang="ru-RU" dirty="0"/>
              <a:t>различных видов деятельности в рамках жизненного цикла. Их </a:t>
            </a:r>
            <a:r>
              <a:rPr lang="ru-RU" dirty="0" smtClean="0"/>
              <a:t>называют моделями </a:t>
            </a:r>
            <a:r>
              <a:rPr lang="ru-RU" dirty="0"/>
              <a:t>жизненного цикла </a:t>
            </a:r>
            <a:r>
              <a:rPr lang="ru-RU" dirty="0" smtClean="0"/>
              <a:t>ПО, часто используют каскадную модель, в </a:t>
            </a:r>
            <a:r>
              <a:rPr lang="ru-RU" dirty="0"/>
              <a:t>рамках одной из многочисленных разновидностей итеративной модель жизненного цикл</a:t>
            </a:r>
          </a:p>
        </p:txBody>
      </p:sp>
    </p:spTree>
    <p:extLst>
      <p:ext uri="{BB962C8B-B14F-4D97-AF65-F5344CB8AC3E}">
        <p14:creationId xmlns:p14="http://schemas.microsoft.com/office/powerpoint/2010/main" val="200525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96"/>
            <a:ext cx="8229600" cy="97753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Задачи верификации в рамках жизненного цикла ПО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3400" dirty="0" smtClean="0"/>
              <a:t>Выявление </a:t>
            </a:r>
            <a:r>
              <a:rPr lang="ru-RU" sz="3400" dirty="0"/>
              <a:t>дефектов (ошибок, недоработок, неполноты и пр.) </a:t>
            </a:r>
            <a:r>
              <a:rPr lang="ru-RU" sz="3400" dirty="0" smtClean="0"/>
              <a:t>различных артефактов </a:t>
            </a:r>
            <a:r>
              <a:rPr lang="ru-RU" sz="3400" dirty="0"/>
              <a:t>разработки ПО (требований, проектных решений, документации </a:t>
            </a:r>
            <a:r>
              <a:rPr lang="ru-RU" sz="3400" dirty="0" smtClean="0"/>
              <a:t>или кода</a:t>
            </a:r>
            <a:r>
              <a:rPr lang="ru-RU" sz="3400" dirty="0"/>
              <a:t>), что позволяет устранять их и поставлять пользователям и </a:t>
            </a:r>
            <a:r>
              <a:rPr lang="ru-RU" sz="3400" dirty="0" smtClean="0"/>
              <a:t>заказчикам более </a:t>
            </a:r>
            <a:r>
              <a:rPr lang="ru-RU" sz="3400" dirty="0"/>
              <a:t>правильное и надежное </a:t>
            </a:r>
            <a:r>
              <a:rPr lang="ru-RU" sz="3400" dirty="0" smtClean="0"/>
              <a:t>ПО.</a:t>
            </a:r>
          </a:p>
          <a:p>
            <a:pPr marL="0" indent="0">
              <a:buNone/>
            </a:pPr>
            <a:r>
              <a:rPr lang="ru-RU" sz="3400" dirty="0" smtClean="0"/>
              <a:t>- Выявление </a:t>
            </a:r>
            <a:r>
              <a:rPr lang="ru-RU" sz="3400" dirty="0"/>
              <a:t>наиболее критичных и наиболее подверженных ошибкам </a:t>
            </a:r>
            <a:r>
              <a:rPr lang="ru-RU" sz="3400" dirty="0" smtClean="0"/>
              <a:t>частей создаваемой </a:t>
            </a:r>
            <a:r>
              <a:rPr lang="ru-RU" sz="3400" dirty="0"/>
              <a:t>или сопровождаемой системы.</a:t>
            </a:r>
          </a:p>
          <a:p>
            <a:pPr marL="0" indent="0">
              <a:buNone/>
            </a:pPr>
            <a:r>
              <a:rPr lang="ru-RU" sz="3400" dirty="0" smtClean="0"/>
              <a:t>- Контроль </a:t>
            </a:r>
            <a:r>
              <a:rPr lang="ru-RU" sz="3400" dirty="0"/>
              <a:t>и оценка качества ПО во всех его аспектах.</a:t>
            </a:r>
          </a:p>
          <a:p>
            <a:pPr marL="0" indent="0">
              <a:buNone/>
            </a:pPr>
            <a:r>
              <a:rPr lang="ru-RU" sz="3400" dirty="0" smtClean="0"/>
              <a:t>- Предоставление </a:t>
            </a:r>
            <a:r>
              <a:rPr lang="ru-RU" sz="3400" dirty="0"/>
              <a:t>всем заинтересованным лицам (руководителям, </a:t>
            </a:r>
            <a:r>
              <a:rPr lang="ru-RU" sz="3400" dirty="0" smtClean="0"/>
              <a:t>заказчикам, пользователям </a:t>
            </a:r>
            <a:r>
              <a:rPr lang="ru-RU" sz="3400" dirty="0"/>
              <a:t>и пр.) информации о текущем состоянии проекта </a:t>
            </a:r>
            <a:r>
              <a:rPr lang="ru-RU" sz="3400" dirty="0" smtClean="0"/>
              <a:t>и характеристиках </a:t>
            </a:r>
            <a:r>
              <a:rPr lang="ru-RU" sz="3400" dirty="0"/>
              <a:t>его результатов.</a:t>
            </a:r>
          </a:p>
          <a:p>
            <a:pPr marL="0" indent="0">
              <a:buNone/>
            </a:pPr>
            <a:r>
              <a:rPr lang="ru-RU" sz="3400" dirty="0" smtClean="0"/>
              <a:t>- Предоставление </a:t>
            </a:r>
            <a:r>
              <a:rPr lang="ru-RU" sz="3400" dirty="0"/>
              <a:t>руководству проекта и разработчикам информации </a:t>
            </a:r>
            <a:r>
              <a:rPr lang="ru-RU" sz="3400" dirty="0" smtClean="0"/>
              <a:t>для планирования </a:t>
            </a:r>
            <a:r>
              <a:rPr lang="ru-RU" sz="3400" dirty="0"/>
              <a:t>дальнейших работ, а также для принятия решений о </a:t>
            </a:r>
            <a:r>
              <a:rPr lang="ru-RU" sz="3400" dirty="0" smtClean="0"/>
              <a:t>продолжении проекта</a:t>
            </a:r>
            <a:r>
              <a:rPr lang="ru-RU" sz="3400" dirty="0"/>
              <a:t>, его прекращении или передаче результатов заказчику. </a:t>
            </a:r>
          </a:p>
        </p:txBody>
      </p:sp>
    </p:spTree>
    <p:extLst>
      <p:ext uri="{BB962C8B-B14F-4D97-AF65-F5344CB8AC3E}">
        <p14:creationId xmlns:p14="http://schemas.microsoft.com/office/powerpoint/2010/main" val="1848009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/>
              <a:t>Методы верификации программного обеспечения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7" t="33933" r="34247" b="22834"/>
          <a:stretch/>
        </p:blipFill>
        <p:spPr bwMode="auto">
          <a:xfrm>
            <a:off x="633886" y="1124743"/>
            <a:ext cx="7394498" cy="546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60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www.ispras.ru/publications/methods_of_software_verification.pdf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Изучите документ ссылки.</a:t>
            </a:r>
          </a:p>
          <a:p>
            <a:pPr marL="0" indent="0">
              <a:buNone/>
            </a:pPr>
            <a:r>
              <a:rPr lang="ru-RU" dirty="0" smtClean="0"/>
              <a:t>Сравните методы с помощью таблицы.</a:t>
            </a:r>
          </a:p>
          <a:p>
            <a:pPr marL="0" indent="0">
              <a:buNone/>
            </a:pPr>
            <a:r>
              <a:rPr lang="ru-RU" dirty="0" smtClean="0"/>
              <a:t>Сделайте соответствующий вывод о методах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0162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224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Задачи и методы верификации</vt:lpstr>
      <vt:lpstr>Верификация</vt:lpstr>
      <vt:lpstr>Качество ПП</vt:lpstr>
      <vt:lpstr>Место верификации в жизненном цикле ПО</vt:lpstr>
      <vt:lpstr>Задачи верификации в рамках жизненного цикла ПО</vt:lpstr>
      <vt:lpstr>Методы верификации программного обеспечения</vt:lpstr>
      <vt:lpstr>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и методы верификации</dc:title>
  <dc:creator>402 ПК1</dc:creator>
  <cp:lastModifiedBy>Пользователь Windows</cp:lastModifiedBy>
  <cp:revision>2</cp:revision>
  <dcterms:created xsi:type="dcterms:W3CDTF">2023-02-09T03:14:02Z</dcterms:created>
  <dcterms:modified xsi:type="dcterms:W3CDTF">2023-02-09T04:19:58Z</dcterms:modified>
</cp:coreProperties>
</file>