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56B262D-7B42-4D94-B71F-7F15C0CA9AF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351473F-0971-486A-BB4C-1B9F9613EF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3kgUb82kSw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disk.yandex.ru/i/x7MfsdrQhKs_V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isk.yandex.ru/client/disk/&#1047;&#1072;&#1075;&#1088;&#1091;&#1079;&#1082;&#1080;?idApp=client&amp;dialog=slider&amp;idDialog=/disk/&#1047;&#1072;&#1075;&#1088;&#1091;&#1079;&#1082;&#1080;/&#1055;&#1077;&#1089;&#1085;&#1103;%20&#1087;&#1088;&#1086;%20&#1058;&#1102;&#1083;&#1100;&#1075;&#1072;&#1085;.mp4" TargetMode="External"/><Relationship Id="rId2" Type="http://schemas.openxmlformats.org/officeDocument/2006/relationships/hyperlink" Target="https://disk.yandex.ru/client/disk/&#1047;&#1072;&#1075;&#1088;&#1091;&#1079;&#1082;&#1080;?idApp=client&amp;dialog=slider&amp;idDialog=/disk/&#1047;&#1072;&#1075;&#1088;&#1091;&#1079;&#1082;&#1080;/VID_20220407_113006.mp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636912"/>
            <a:ext cx="5688632" cy="170216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</a:rPr>
              <a:t>«Роль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музыки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в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нравственно-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>
                <a:solidFill>
                  <a:schemeClr val="tx2"/>
                </a:solidFill>
              </a:rPr>
              <a:t>патриотическом</a:t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воспитании дошкольников»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7" y="4421080"/>
            <a:ext cx="5487392" cy="1260629"/>
          </a:xfrm>
        </p:spPr>
        <p:txBody>
          <a:bodyPr/>
          <a:lstStyle/>
          <a:p>
            <a:r>
              <a:rPr lang="ru-RU" dirty="0" smtClean="0"/>
              <a:t>Выступление на педагогическом совете № 2 Музыкального руководителя Гринько Н.Ю.</a:t>
            </a:r>
          </a:p>
          <a:p>
            <a:r>
              <a:rPr lang="ru-RU" dirty="0" smtClean="0"/>
              <a:t>Дек.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64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936104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Пополнила музыкальный зал играми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/>
          <a:lstStyle/>
          <a:p>
            <a:r>
              <a:rPr lang="ru-RU" dirty="0" smtClean="0"/>
              <a:t>«Найди лишний инструмент»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3865563" cy="324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2777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91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Игра «Секретный пакет»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/>
          <a:lstStyle/>
          <a:p>
            <a:pPr marL="6858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56792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15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«Собери герб Тюльгана»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5866" y="2324100"/>
            <a:ext cx="2631281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3609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89168"/>
          </a:xfrm>
        </p:spPr>
        <p:txBody>
          <a:bodyPr>
            <a:noAutofit/>
          </a:bodyPr>
          <a:lstStyle/>
          <a:p>
            <a:r>
              <a:rPr lang="ru-RU" sz="3200" dirty="0" smtClean="0"/>
              <a:t>Игра «Составь Флаг России»</a:t>
            </a:r>
            <a:br>
              <a:rPr lang="ru-RU" sz="3200" dirty="0" smtClean="0"/>
            </a:br>
            <a:r>
              <a:rPr lang="ru-RU" sz="3200" dirty="0" smtClean="0"/>
              <a:t>для младших и старших групп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5866" y="2324100"/>
            <a:ext cx="2631281" cy="350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58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Создана видео презентация  о начальном этапе войны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www.youtube.com/watch?v=h3kgUb82kSw</a:t>
            </a:r>
            <a:r>
              <a:rPr lang="ru-RU" smtClean="0"/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028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Повысился  интерес </a:t>
            </a:r>
            <a:r>
              <a:rPr lang="ru-RU" dirty="0"/>
              <a:t>к музыкальной </a:t>
            </a:r>
            <a:r>
              <a:rPr lang="ru-RU" dirty="0" smtClean="0"/>
              <a:t>деятельности через разучивание песен патриотического характера. Это видно  из результатов мониторинга.  </a:t>
            </a:r>
            <a:endParaRPr lang="ru-RU" dirty="0"/>
          </a:p>
          <a:p>
            <a:r>
              <a:rPr lang="ru-RU" dirty="0" smtClean="0"/>
              <a:t>Повысился  уровень </a:t>
            </a:r>
            <a:r>
              <a:rPr lang="ru-RU" dirty="0"/>
              <a:t>музыкальных способностей </a:t>
            </a:r>
            <a:r>
              <a:rPr lang="ru-RU" dirty="0" smtClean="0"/>
              <a:t>детей.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2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4320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764704"/>
            <a:ext cx="7632848" cy="576064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Содержание нравственного, патриотического и культурного воспитания детей дошкольного возраста включает :</a:t>
            </a:r>
          </a:p>
          <a:p>
            <a:endParaRPr lang="ru-RU" dirty="0"/>
          </a:p>
          <a:p>
            <a:r>
              <a:rPr lang="ru-RU" dirty="0"/>
              <a:t>— приобщение детей к культурному наследию, праздникам, традициям, народно-прикладному искусству, устному народному творчеству, музыкальному фольклору, народным играм.</a:t>
            </a:r>
          </a:p>
          <a:p>
            <a:endParaRPr lang="ru-RU" dirty="0"/>
          </a:p>
          <a:p>
            <a:r>
              <a:rPr lang="ru-RU" dirty="0"/>
              <a:t>В сценарии праздников я очень часто включаю частушки, которые исполняют и дети и взрослые.</a:t>
            </a:r>
          </a:p>
          <a:p>
            <a:r>
              <a:rPr lang="ru-RU" dirty="0"/>
              <a:t>Воспитанники старшей и подготовительной группы участвовали в конкурсе, где исполняли частушки о родном посёлке, в этом году ( </a:t>
            </a:r>
            <a:r>
              <a:rPr lang="ru-RU" dirty="0" err="1"/>
              <a:t>подгот</a:t>
            </a:r>
            <a:r>
              <a:rPr lang="ru-RU" dirty="0"/>
              <a:t> </a:t>
            </a:r>
            <a:r>
              <a:rPr lang="ru-RU" dirty="0" err="1"/>
              <a:t>гр</a:t>
            </a:r>
            <a:r>
              <a:rPr lang="ru-RU" dirty="0"/>
              <a:t>) разучила и исполнила на  осеннем празднике.</a:t>
            </a:r>
          </a:p>
          <a:p>
            <a:r>
              <a:rPr lang="ru-RU" dirty="0"/>
              <a:t>В этих муз. произведениях ребята поют о том, как хорошо  у нас в посёлке, какой он красивый и что они никогда не променяют его на город. Песню и частушки мы включили во всеобуч по патриотическому воспитанию.</a:t>
            </a:r>
          </a:p>
          <a:p>
            <a:r>
              <a:rPr lang="ru-RU" dirty="0"/>
              <a:t>В развлечении  «Люблю берёзку русскую» в прошлом году я рассказала детям о русском обычае привязывать ленточки к дереву, ребята смогли сами завязать узелки на дереве.</a:t>
            </a:r>
          </a:p>
          <a:p>
            <a:r>
              <a:rPr lang="ru-RU" dirty="0"/>
              <a:t> На рождественских святках ребята знакомятся с обычаем передавать друг другу свечу и тоже пробовали это делать сами.</a:t>
            </a:r>
          </a:p>
          <a:p>
            <a:r>
              <a:rPr lang="ru-RU" dirty="0"/>
              <a:t>На праздниках  и на муз. занятиях мы часто играем  в народные игры – Дударь, </a:t>
            </a:r>
            <a:r>
              <a:rPr lang="ru-RU" dirty="0" err="1"/>
              <a:t>воротики</a:t>
            </a:r>
            <a:r>
              <a:rPr lang="ru-RU" dirty="0"/>
              <a:t>, Гори, гори ясно»</a:t>
            </a:r>
          </a:p>
          <a:p>
            <a:r>
              <a:rPr lang="ru-RU" dirty="0"/>
              <a:t>Мною разработан проект «По страницам творчества </a:t>
            </a:r>
            <a:r>
              <a:rPr lang="ru-RU" dirty="0" err="1"/>
              <a:t>П.И.Чайковского</a:t>
            </a:r>
            <a:r>
              <a:rPr lang="ru-RU" dirty="0"/>
              <a:t>». итогом этого проекта стал </a:t>
            </a:r>
            <a:r>
              <a:rPr lang="ru-RU" dirty="0" err="1"/>
              <a:t>Лэпбук</a:t>
            </a:r>
            <a:r>
              <a:rPr lang="ru-RU" dirty="0"/>
              <a:t> «</a:t>
            </a:r>
            <a:r>
              <a:rPr lang="ru-RU" dirty="0" err="1"/>
              <a:t>П.И.Чайковский</a:t>
            </a:r>
            <a:r>
              <a:rPr lang="ru-RU" dirty="0"/>
              <a:t>». его можно увидеть на моей страничке МААМ. </a:t>
            </a:r>
            <a:r>
              <a:rPr lang="ru-RU" dirty="0" err="1"/>
              <a:t>Нс.портал</a:t>
            </a:r>
            <a:r>
              <a:rPr lang="ru-RU" dirty="0"/>
              <a:t> и в муз зале. </a:t>
            </a:r>
            <a:r>
              <a:rPr lang="ru-RU" dirty="0" err="1"/>
              <a:t>Лэпбук</a:t>
            </a:r>
            <a:r>
              <a:rPr lang="ru-RU" dirty="0"/>
              <a:t> стал участником конкурса </a:t>
            </a:r>
            <a:r>
              <a:rPr lang="ru-RU" dirty="0" err="1"/>
              <a:t>Лэбуков</a:t>
            </a:r>
            <a:r>
              <a:rPr lang="ru-RU" dirty="0"/>
              <a:t> на </a:t>
            </a:r>
            <a:r>
              <a:rPr lang="ru-RU" dirty="0" err="1"/>
              <a:t>МААМе</a:t>
            </a:r>
            <a:r>
              <a:rPr lang="ru-RU" dirty="0"/>
              <a:t>. Проект  сыграл  положительную роль в приобщении детей к культурному наследию.</a:t>
            </a:r>
          </a:p>
          <a:p>
            <a:r>
              <a:rPr lang="ru-RU" dirty="0"/>
              <a:t> Работать над этой темой мне помогает участие в </a:t>
            </a:r>
            <a:r>
              <a:rPr lang="ru-RU" dirty="0" err="1"/>
              <a:t>вебинарах</a:t>
            </a:r>
            <a:r>
              <a:rPr lang="ru-RU" dirty="0"/>
              <a:t>.( Показ сертификата участника </a:t>
            </a:r>
            <a:r>
              <a:rPr lang="ru-RU" dirty="0" err="1"/>
              <a:t>вебинара</a:t>
            </a:r>
            <a:r>
              <a:rPr lang="ru-RU" dirty="0"/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31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4419853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Невозможно переоценить роль музыки в нравственно-патриотическом воспитании дошкольников. Музыкальное воспитание и развитие патриотизма человека продолжается в течение всей его жизни. Дошкольный период — это время, когда воспитание и развитие всех качеств наиболее эффективно и является значимым этапом в формировании личности будущего взрослого человека. Одной из самых актуальных проблем на сегодняшний день является воспитание будущего патриота своей страны</a:t>
            </a:r>
            <a:r>
              <a:rPr lang="ru-RU" dirty="0" smtClean="0"/>
              <a:t>.</a:t>
            </a:r>
          </a:p>
          <a:p>
            <a:r>
              <a:rPr lang="ru-RU" dirty="0"/>
              <a:t>Одним из важных этапов работы в этом направлении является использование музыки при ознакомлении детей с образом Родины. </a:t>
            </a:r>
          </a:p>
        </p:txBody>
      </p:sp>
    </p:spTree>
    <p:extLst>
      <p:ext uri="{BB962C8B-B14F-4D97-AF65-F5344CB8AC3E}">
        <p14:creationId xmlns:p14="http://schemas.microsoft.com/office/powerpoint/2010/main" val="227936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0801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Изучение методической литературы, периодической печати.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2901237" cy="384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556792"/>
            <a:ext cx="379831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47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420888"/>
            <a:ext cx="2481342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420888"/>
            <a:ext cx="2808312" cy="3528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151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20080"/>
          </a:xfrm>
        </p:spPr>
        <p:txBody>
          <a:bodyPr/>
          <a:lstStyle/>
          <a:p>
            <a:r>
              <a:rPr lang="ru-RU" dirty="0" smtClean="0"/>
              <a:t>Участие во всеобучах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84784"/>
            <a:ext cx="6777317" cy="4347845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disk.yandex.ru/i/x7MfsdrQhKs_Vg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3384376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711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92696"/>
            <a:ext cx="7024744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00808"/>
            <a:ext cx="6777317" cy="4131821"/>
          </a:xfrm>
        </p:spPr>
        <p:txBody>
          <a:bodyPr/>
          <a:lstStyle/>
          <a:p>
            <a:r>
              <a:rPr lang="ru-RU" dirty="0" smtClean="0"/>
              <a:t>Разучивание песен, танцев на патриотическую тему</a:t>
            </a:r>
          </a:p>
          <a:p>
            <a:r>
              <a:rPr lang="en-US" dirty="0">
                <a:hlinkClick r:id="rId2"/>
              </a:rPr>
              <a:t>https://disk.yandex.ru/client/disk/</a:t>
            </a:r>
            <a:r>
              <a:rPr lang="ru-RU" dirty="0">
                <a:hlinkClick r:id="rId2"/>
              </a:rPr>
              <a:t>Загрузки?</a:t>
            </a:r>
            <a:r>
              <a:rPr lang="en-US" dirty="0" err="1">
                <a:hlinkClick r:id="rId2"/>
              </a:rPr>
              <a:t>idApp</a:t>
            </a:r>
            <a:r>
              <a:rPr lang="en-US" dirty="0">
                <a:hlinkClick r:id="rId2"/>
              </a:rPr>
              <a:t>=</a:t>
            </a:r>
            <a:r>
              <a:rPr lang="en-US" dirty="0" err="1">
                <a:hlinkClick r:id="rId2"/>
              </a:rPr>
              <a:t>client&amp;dialog</a:t>
            </a:r>
            <a:r>
              <a:rPr lang="en-US" dirty="0">
                <a:hlinkClick r:id="rId2"/>
              </a:rPr>
              <a:t>=</a:t>
            </a:r>
            <a:r>
              <a:rPr lang="en-US" dirty="0" err="1">
                <a:hlinkClick r:id="rId2"/>
              </a:rPr>
              <a:t>slider&amp;idDialog</a:t>
            </a:r>
            <a:r>
              <a:rPr lang="en-US" dirty="0">
                <a:hlinkClick r:id="rId2"/>
              </a:rPr>
              <a:t>=%2Fdisk%2F</a:t>
            </a:r>
            <a:r>
              <a:rPr lang="ru-RU" dirty="0">
                <a:hlinkClick r:id="rId2"/>
              </a:rPr>
              <a:t>Загрузки%2</a:t>
            </a:r>
            <a:r>
              <a:rPr lang="en-US" dirty="0" smtClean="0">
                <a:hlinkClick r:id="rId2"/>
              </a:rPr>
              <a:t>FVID_20220407_113006.mp4</a:t>
            </a:r>
            <a:r>
              <a:rPr lang="ru-RU" dirty="0" smtClean="0"/>
              <a:t>  частушки о родном посёлке</a:t>
            </a:r>
          </a:p>
          <a:p>
            <a:r>
              <a:rPr lang="en-US" dirty="0">
                <a:hlinkClick r:id="rId3"/>
              </a:rPr>
              <a:t>https://disk.yandex.ru/client/disk/</a:t>
            </a:r>
            <a:r>
              <a:rPr lang="ru-RU" dirty="0">
                <a:hlinkClick r:id="rId3"/>
              </a:rPr>
              <a:t>Загрузки?</a:t>
            </a:r>
            <a:r>
              <a:rPr lang="en-US" dirty="0" err="1">
                <a:hlinkClick r:id="rId3"/>
              </a:rPr>
              <a:t>idApp</a:t>
            </a:r>
            <a:r>
              <a:rPr lang="en-US" dirty="0">
                <a:hlinkClick r:id="rId3"/>
              </a:rPr>
              <a:t>=</a:t>
            </a:r>
            <a:r>
              <a:rPr lang="en-US" dirty="0" err="1">
                <a:hlinkClick r:id="rId3"/>
              </a:rPr>
              <a:t>client&amp;dialog</a:t>
            </a:r>
            <a:r>
              <a:rPr lang="en-US" dirty="0">
                <a:hlinkClick r:id="rId3"/>
              </a:rPr>
              <a:t>=</a:t>
            </a:r>
            <a:r>
              <a:rPr lang="en-US" dirty="0" err="1">
                <a:hlinkClick r:id="rId3"/>
              </a:rPr>
              <a:t>slider&amp;idDialog</a:t>
            </a:r>
            <a:r>
              <a:rPr lang="en-US" dirty="0">
                <a:hlinkClick r:id="rId3"/>
              </a:rPr>
              <a:t>=%2Fdisk%2F</a:t>
            </a:r>
            <a:r>
              <a:rPr lang="ru-RU" dirty="0">
                <a:hlinkClick r:id="rId3"/>
              </a:rPr>
              <a:t>Загрузки%2</a:t>
            </a:r>
            <a:r>
              <a:rPr lang="en-US" dirty="0">
                <a:hlinkClick r:id="rId3"/>
              </a:rPr>
              <a:t>F</a:t>
            </a:r>
            <a:r>
              <a:rPr lang="ru-RU" dirty="0">
                <a:hlinkClick r:id="rId3"/>
              </a:rPr>
              <a:t>Песня%20про%20Тюльган.</a:t>
            </a:r>
            <a:r>
              <a:rPr lang="en-US" dirty="0" smtClean="0">
                <a:hlinkClick r:id="rId3"/>
              </a:rPr>
              <a:t>mp4</a:t>
            </a:r>
            <a:r>
              <a:rPr lang="ru-RU" dirty="0" smtClean="0"/>
              <a:t>  песня о родном посёлке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7092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92088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Участвовала в конкурсах  и привлекала детей.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2770310" cy="391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024336" cy="4176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8115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2476043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276872"/>
            <a:ext cx="2592288" cy="387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732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160</TotalTime>
  <Words>473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Остин</vt:lpstr>
      <vt:lpstr>«Роль музыки в нравственно- патриотическом воспитании дошкольников»</vt:lpstr>
      <vt:lpstr>Презентация PowerPoint</vt:lpstr>
      <vt:lpstr>Актуальность </vt:lpstr>
      <vt:lpstr>Изучение методической литературы, периодической печати.</vt:lpstr>
      <vt:lpstr>Презентация PowerPoint</vt:lpstr>
      <vt:lpstr>Участие во всеобучах</vt:lpstr>
      <vt:lpstr>Презентация PowerPoint</vt:lpstr>
      <vt:lpstr>Участвовала в конкурсах  и привлекала детей.</vt:lpstr>
      <vt:lpstr>Презентация PowerPoint</vt:lpstr>
      <vt:lpstr>Пополнила музыкальный зал играми</vt:lpstr>
      <vt:lpstr>Игра «Секретный пакет»</vt:lpstr>
      <vt:lpstr>Игра «Собери герб Тюльгана»</vt:lpstr>
      <vt:lpstr>Игра «Составь Флаг России» для младших и старших групп</vt:lpstr>
      <vt:lpstr>Создана видео презентация  о начальном этапе войны</vt:lpstr>
      <vt:lpstr>Результаты работы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по самообразованию</dc:title>
  <dc:creator>Наташа</dc:creator>
  <cp:lastModifiedBy>Наташа</cp:lastModifiedBy>
  <cp:revision>22</cp:revision>
  <dcterms:created xsi:type="dcterms:W3CDTF">2023-05-21T06:14:10Z</dcterms:created>
  <dcterms:modified xsi:type="dcterms:W3CDTF">2023-06-15T05:59:13Z</dcterms:modified>
</cp:coreProperties>
</file>