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1"/>
  </p:notesMasterIdLst>
  <p:sldIdLst>
    <p:sldId id="296" r:id="rId2"/>
    <p:sldId id="256" r:id="rId3"/>
    <p:sldId id="291" r:id="rId4"/>
    <p:sldId id="293" r:id="rId5"/>
    <p:sldId id="292" r:id="rId6"/>
    <p:sldId id="29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6" r:id="rId16"/>
    <p:sldId id="275" r:id="rId17"/>
    <p:sldId id="278" r:id="rId18"/>
    <p:sldId id="295" r:id="rId19"/>
    <p:sldId id="29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8D570-EF5A-4F77-86B8-C7133117AD72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CF99D-79AF-4674-BE3F-EBCAA014D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50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2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378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704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36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896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876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636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6202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912CC1-85AF-4A0E-9011-372472FAA7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444203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56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34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11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576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2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43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7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4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99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oprezi.ru/fl/img/romashki-14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B6BC2-BEEE-41D2-A95E-EBA579706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2666466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Занимательная математика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83F42C-0D48-4336-801D-187168955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160" y="4760913"/>
            <a:ext cx="2273399" cy="103028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Подготовила: </a:t>
            </a:r>
          </a:p>
          <a:p>
            <a:r>
              <a:rPr lang="ru-RU" dirty="0"/>
              <a:t>Костив Е.И. – учитель начальных классов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A84433-6C9E-4B2A-8711-EA7AA4E8B05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430" y="3212976"/>
            <a:ext cx="2273399" cy="2578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6461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омо\Pictures\2014-10-19 1\1 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286808" cy="60007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омо\Pictures\2014-10-19 1\1 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429684" cy="59293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омо\Pictures\2014-10-19 1\1 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358246" cy="59293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омо\Pictures\2014-10-19 1\1 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8501122" cy="60007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омо\Pictures\2014-10-19 1\1 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8358246" cy="57150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86626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Что лишнее?</a:t>
            </a:r>
          </a:p>
        </p:txBody>
      </p:sp>
      <p:pic>
        <p:nvPicPr>
          <p:cNvPr id="3074" name="Picture 2" descr="C:\Users\пользователь\Pictures\2014-11-08 1\1 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700808"/>
            <a:ext cx="8280920" cy="489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8720" y="3500438"/>
          <a:ext cx="2575560" cy="2473642"/>
        </p:xfrm>
        <a:graphic>
          <a:graphicData uri="http://schemas.openxmlformats.org/drawingml/2006/table">
            <a:tbl>
              <a:tblPr/>
              <a:tblGrid>
                <a:gridCol w="257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36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Что лишнее?</a:t>
            </a:r>
          </a:p>
        </p:txBody>
      </p:sp>
      <p:pic>
        <p:nvPicPr>
          <p:cNvPr id="2050" name="Picture 2" descr="C:\Users\пользователь\Pictures\2014-11-08 1\1 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8572560" cy="50006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857884" y="1928802"/>
          <a:ext cx="1643074" cy="2071702"/>
        </p:xfrm>
        <a:graphic>
          <a:graphicData uri="http://schemas.openxmlformats.org/drawingml/2006/table">
            <a:tbl>
              <a:tblPr/>
              <a:tblGrid>
                <a:gridCol w="1643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17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71472" y="5072074"/>
            <a:ext cx="79296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Жили-были три девочки: Таня, Лена и Даша.</a:t>
            </a:r>
            <a:b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Таня выше Лены, Лена выше Даши.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Кого из них как зовут? 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исунок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967" y="980728"/>
            <a:ext cx="1459711" cy="2643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34418"/>
            <a:ext cx="2105643" cy="34517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3696" y="1428736"/>
            <a:ext cx="1256607" cy="2071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Блок-схема: перфолента 1">
            <a:extLst>
              <a:ext uri="{FF2B5EF4-FFF2-40B4-BE49-F238E27FC236}">
                <a16:creationId xmlns:a16="http://schemas.microsoft.com/office/drawing/2014/main" id="{1BFEBBCC-798E-4165-BCF0-7CFEAC31057D}"/>
              </a:ext>
            </a:extLst>
          </p:cNvPr>
          <p:cNvSpPr/>
          <p:nvPr/>
        </p:nvSpPr>
        <p:spPr>
          <a:xfrm>
            <a:off x="1692734" y="3705325"/>
            <a:ext cx="1584176" cy="804672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Лена</a:t>
            </a:r>
          </a:p>
        </p:txBody>
      </p:sp>
      <p:sp>
        <p:nvSpPr>
          <p:cNvPr id="3" name="Блок-схема: перфолента 2">
            <a:extLst>
              <a:ext uri="{FF2B5EF4-FFF2-40B4-BE49-F238E27FC236}">
                <a16:creationId xmlns:a16="http://schemas.microsoft.com/office/drawing/2014/main" id="{D8372FC6-2CD9-4E87-A23C-07D4AD746B30}"/>
              </a:ext>
            </a:extLst>
          </p:cNvPr>
          <p:cNvSpPr/>
          <p:nvPr/>
        </p:nvSpPr>
        <p:spPr>
          <a:xfrm>
            <a:off x="3943695" y="3623910"/>
            <a:ext cx="1256607" cy="95813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Даша</a:t>
            </a:r>
          </a:p>
          <a:p>
            <a:pPr algn="ctr"/>
            <a:endParaRPr lang="ru-RU" dirty="0"/>
          </a:p>
        </p:txBody>
      </p:sp>
      <p:sp>
        <p:nvSpPr>
          <p:cNvPr id="4" name="Блок-схема: перфолента 3">
            <a:extLst>
              <a:ext uri="{FF2B5EF4-FFF2-40B4-BE49-F238E27FC236}">
                <a16:creationId xmlns:a16="http://schemas.microsoft.com/office/drawing/2014/main" id="{9F673D62-5CD2-4E4E-ADEA-CD6A90C293C3}"/>
              </a:ext>
            </a:extLst>
          </p:cNvPr>
          <p:cNvSpPr/>
          <p:nvPr/>
        </p:nvSpPr>
        <p:spPr>
          <a:xfrm>
            <a:off x="5742039" y="3786191"/>
            <a:ext cx="2087731" cy="795854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Таня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88062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Найди отличия</a:t>
            </a:r>
          </a:p>
        </p:txBody>
      </p:sp>
      <p:pic>
        <p:nvPicPr>
          <p:cNvPr id="1026" name="Picture 2" descr="DataLife Engine Версия для печати Найди 10 отлич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99262"/>
            <a:ext cx="8352927" cy="51683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35051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D2416-F6F4-4779-B09F-A31F64B3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0000"/>
                </a:solidFill>
                <a:latin typeface="Bookman Old Style" panose="02050604050505020204" pitchFamily="18" charset="0"/>
              </a:rPr>
              <a:t>МОЛОДЦЫ!</a:t>
            </a:r>
          </a:p>
        </p:txBody>
      </p:sp>
      <p:pic>
        <p:nvPicPr>
          <p:cNvPr id="3" name="Рисунок 2" descr="Ромашки">
            <a:hlinkClick r:id="rId2" tooltip="&quot;Ромашки&quot;"/>
            <a:extLst>
              <a:ext uri="{FF2B5EF4-FFF2-40B4-BE49-F238E27FC236}">
                <a16:creationId xmlns:a16="http://schemas.microsoft.com/office/drawing/2014/main" id="{B00FD8C5-F1FC-4EDD-8853-A3FDDE03A06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67000"/>
            <a:ext cx="8280920" cy="3858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249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Назовите только игрушки</a:t>
            </a:r>
          </a:p>
        </p:txBody>
      </p:sp>
      <p:pic>
        <p:nvPicPr>
          <p:cNvPr id="1026" name="Picture 2" descr="C:\Users\домо\Pictures\2014-10-19 1\1 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1" y="1500174"/>
            <a:ext cx="1857387" cy="2071702"/>
          </a:xfrm>
          <a:prstGeom prst="rect">
            <a:avLst/>
          </a:prstGeom>
          <a:noFill/>
        </p:spPr>
      </p:pic>
      <p:pic>
        <p:nvPicPr>
          <p:cNvPr id="1027" name="Picture 3" descr="C:\Users\домо\Pictures\2014-10-19 1\1 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5" y="1500175"/>
            <a:ext cx="1857388" cy="2071701"/>
          </a:xfrm>
          <a:prstGeom prst="rect">
            <a:avLst/>
          </a:prstGeom>
          <a:noFill/>
        </p:spPr>
      </p:pic>
      <p:pic>
        <p:nvPicPr>
          <p:cNvPr id="1028" name="Picture 4" descr="C:\Users\домо\Pictures\2014-10-19 1\1 0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00175"/>
            <a:ext cx="2000263" cy="2071701"/>
          </a:xfrm>
          <a:prstGeom prst="rect">
            <a:avLst/>
          </a:prstGeom>
          <a:noFill/>
        </p:spPr>
      </p:pic>
      <p:pic>
        <p:nvPicPr>
          <p:cNvPr id="1029" name="Picture 5" descr="C:\Users\домо\Pictures\2014-10-19 1\1 0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1571613"/>
            <a:ext cx="2071702" cy="1928825"/>
          </a:xfrm>
          <a:prstGeom prst="rect">
            <a:avLst/>
          </a:prstGeom>
          <a:noFill/>
        </p:spPr>
      </p:pic>
      <p:pic>
        <p:nvPicPr>
          <p:cNvPr id="1030" name="Picture 6" descr="C:\Users\домо\Pictures\2014-10-19 1\1 0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3" y="3786190"/>
            <a:ext cx="1857388" cy="2786082"/>
          </a:xfrm>
          <a:prstGeom prst="rect">
            <a:avLst/>
          </a:prstGeom>
          <a:noFill/>
        </p:spPr>
      </p:pic>
      <p:pic>
        <p:nvPicPr>
          <p:cNvPr id="1031" name="Picture 7" descr="C:\Users\домо\Pictures\2014-10-19 1\1 00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9" y="3786190"/>
            <a:ext cx="2000263" cy="2714644"/>
          </a:xfrm>
          <a:prstGeom prst="rect">
            <a:avLst/>
          </a:prstGeom>
          <a:noFill/>
        </p:spPr>
      </p:pic>
      <p:pic>
        <p:nvPicPr>
          <p:cNvPr id="1032" name="Picture 8" descr="C:\Users\домо\Pictures\2014-10-19 1\1 00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857628"/>
            <a:ext cx="1857388" cy="2643206"/>
          </a:xfrm>
          <a:prstGeom prst="rect">
            <a:avLst/>
          </a:prstGeom>
          <a:noFill/>
        </p:spPr>
      </p:pic>
      <p:pic>
        <p:nvPicPr>
          <p:cNvPr id="1033" name="Picture 9" descr="C:\Users\домо\Pictures\2014-10-19 1\1 00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43702" y="3857628"/>
            <a:ext cx="200026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38" y="704088"/>
            <a:ext cx="6858048" cy="72464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Где тень рыцаря?</a:t>
            </a:r>
          </a:p>
        </p:txBody>
      </p:sp>
      <p:pic>
        <p:nvPicPr>
          <p:cNvPr id="23558" name="Picture 6" descr="логика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20000"/>
          </a:blip>
          <a:srcRect/>
          <a:stretch>
            <a:fillRect/>
          </a:stretch>
        </p:blipFill>
        <p:spPr>
          <a:xfrm>
            <a:off x="990600" y="1524000"/>
            <a:ext cx="7086600" cy="4343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сканирование00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lum bright="-18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304800"/>
            <a:ext cx="4800600" cy="632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30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1600200"/>
            <a:ext cx="38862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  <a:latin typeface="Castellar" pitchFamily="18" charset="0"/>
              </a:rPr>
              <a:t>Что напутал художник?</a:t>
            </a:r>
          </a:p>
        </p:txBody>
      </p:sp>
    </p:spTree>
  </p:cSld>
  <p:clrMapOvr>
    <a:masterClrMapping/>
  </p:clrMapOvr>
  <p:transition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Где хвост ослика?</a:t>
            </a:r>
          </a:p>
        </p:txBody>
      </p:sp>
      <p:pic>
        <p:nvPicPr>
          <p:cNvPr id="24582" name="Picture 6" descr="логика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20000"/>
          </a:blip>
          <a:srcRect/>
          <a:stretch>
            <a:fillRect/>
          </a:stretch>
        </p:blipFill>
        <p:spPr>
          <a:xfrm>
            <a:off x="1295400" y="1214422"/>
            <a:ext cx="6629400" cy="5262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3" name="Соединитель: изогнутый 2">
            <a:extLst>
              <a:ext uri="{FF2B5EF4-FFF2-40B4-BE49-F238E27FC236}">
                <a16:creationId xmlns:a16="http://schemas.microsoft.com/office/drawing/2014/main" id="{C4CDBD54-1052-42D6-9AC3-B4341D661F75}"/>
              </a:ext>
            </a:extLst>
          </p:cNvPr>
          <p:cNvCxnSpPr>
            <a:cxnSpLocks/>
          </p:cNvCxnSpPr>
          <p:nvPr/>
        </p:nvCxnSpPr>
        <p:spPr>
          <a:xfrm>
            <a:off x="5508104" y="3501008"/>
            <a:ext cx="1800200" cy="1584176"/>
          </a:xfrm>
          <a:prstGeom prst="curvedConnector3">
            <a:avLst/>
          </a:prstGeom>
          <a:ln w="7620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AC2A0-1BED-479E-9633-7AE07534E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60" y="618518"/>
            <a:ext cx="7676380" cy="147857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Расскажи инопланетянину, как называются эти предметы, чем они похожи и чем они отличаются.</a:t>
            </a:r>
          </a:p>
        </p:txBody>
      </p:sp>
      <p:pic>
        <p:nvPicPr>
          <p:cNvPr id="3" name="Picture 2" descr="C:\Users\домо\Pictures\2014-10-19 1\1 010.jpg">
            <a:extLst>
              <a:ext uri="{FF2B5EF4-FFF2-40B4-BE49-F238E27FC236}">
                <a16:creationId xmlns:a16="http://schemas.microsoft.com/office/drawing/2014/main" id="{BF11E5BB-A1DC-4C8A-8116-F17339ECA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97088"/>
            <a:ext cx="5904656" cy="43323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75616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омо\Pictures\2014-10-19 1\1 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429684" cy="60722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омо\Pictures\2014-10-19 1\1 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215370" cy="62151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омо\Pictures\2014-10-19 1\1 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501122" cy="57864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121</TotalTime>
  <Words>82</Words>
  <Application>Microsoft Office PowerPoint</Application>
  <PresentationFormat>Экран (4:3)</PresentationFormat>
  <Paragraphs>17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Bookman Old Style</vt:lpstr>
      <vt:lpstr>Calibri</vt:lpstr>
      <vt:lpstr>Castellar</vt:lpstr>
      <vt:lpstr>Times New Roman</vt:lpstr>
      <vt:lpstr>Tw Cen MT</vt:lpstr>
      <vt:lpstr>Wingdings</vt:lpstr>
      <vt:lpstr>Контур</vt:lpstr>
      <vt:lpstr>Занимательная математика</vt:lpstr>
      <vt:lpstr>Назовите только игрушки</vt:lpstr>
      <vt:lpstr>Где тень рыцаря?</vt:lpstr>
      <vt:lpstr>Презентация PowerPoint</vt:lpstr>
      <vt:lpstr>Где хвост ослика?</vt:lpstr>
      <vt:lpstr>Расскажи инопланетянину, как называются эти предметы, чем они похожи и чем они отличаются.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лишнее?</vt:lpstr>
      <vt:lpstr>Что лишнее?</vt:lpstr>
      <vt:lpstr>Презентация PowerPoint</vt:lpstr>
      <vt:lpstr>Найди отличия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Назовите только игрушки</dc:title>
  <dc:creator>домо</dc:creator>
  <cp:lastModifiedBy>admin</cp:lastModifiedBy>
  <cp:revision>21</cp:revision>
  <dcterms:created xsi:type="dcterms:W3CDTF">2014-10-19T04:30:06Z</dcterms:created>
  <dcterms:modified xsi:type="dcterms:W3CDTF">2023-06-15T03:31:00Z</dcterms:modified>
</cp:coreProperties>
</file>