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99"/>
    <a:srgbClr val="990099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141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5C3A1-667D-4FFF-98BC-C77547711FDC}" type="datetimeFigureOut">
              <a:rPr lang="ru-RU" smtClean="0"/>
              <a:t>16.06.2023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A2834-58A7-4F12-BB81-6793F53251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79456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5C3A1-667D-4FFF-98BC-C77547711FDC}" type="datetimeFigureOut">
              <a:rPr lang="ru-RU" smtClean="0"/>
              <a:t>16.06.2023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A2834-58A7-4F12-BB81-6793F53251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41524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5C3A1-667D-4FFF-98BC-C77547711FDC}" type="datetimeFigureOut">
              <a:rPr lang="ru-RU" smtClean="0"/>
              <a:t>16.06.2023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A2834-58A7-4F12-BB81-6793F53251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7354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5C3A1-667D-4FFF-98BC-C77547711FDC}" type="datetimeFigureOut">
              <a:rPr lang="ru-RU" smtClean="0"/>
              <a:t>16.06.2023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A2834-58A7-4F12-BB81-6793F53251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93692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5C3A1-667D-4FFF-98BC-C77547711FDC}" type="datetimeFigureOut">
              <a:rPr lang="ru-RU" smtClean="0"/>
              <a:t>16.06.2023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A2834-58A7-4F12-BB81-6793F53251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19020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5C3A1-667D-4FFF-98BC-C77547711FDC}" type="datetimeFigureOut">
              <a:rPr lang="ru-RU" smtClean="0"/>
              <a:t>16.06.2023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A2834-58A7-4F12-BB81-6793F53251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64410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5C3A1-667D-4FFF-98BC-C77547711FDC}" type="datetimeFigureOut">
              <a:rPr lang="ru-RU" smtClean="0"/>
              <a:t>16.06.2023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A2834-58A7-4F12-BB81-6793F53251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47933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5C3A1-667D-4FFF-98BC-C77547711FDC}" type="datetimeFigureOut">
              <a:rPr lang="ru-RU" smtClean="0"/>
              <a:t>16.06.2023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A2834-58A7-4F12-BB81-6793F53251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23762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5C3A1-667D-4FFF-98BC-C77547711FDC}" type="datetimeFigureOut">
              <a:rPr lang="ru-RU" smtClean="0"/>
              <a:t>16.06.2023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A2834-58A7-4F12-BB81-6793F53251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02910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5C3A1-667D-4FFF-98BC-C77547711FDC}" type="datetimeFigureOut">
              <a:rPr lang="ru-RU" smtClean="0"/>
              <a:t>16.06.2023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A2834-58A7-4F12-BB81-6793F53251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88256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5C3A1-667D-4FFF-98BC-C77547711FDC}" type="datetimeFigureOut">
              <a:rPr lang="ru-RU" smtClean="0"/>
              <a:t>16.06.2023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A2834-58A7-4F12-BB81-6793F53251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23321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85C3A1-667D-4FFF-98BC-C77547711FDC}" type="datetimeFigureOut">
              <a:rPr lang="ru-RU" smtClean="0"/>
              <a:t>16.06.2023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4A2834-58A7-4F12-BB81-6793F53251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07873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9927" y="1127957"/>
            <a:ext cx="6816435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b="1" dirty="0">
                <a:solidFill>
                  <a:srgbClr val="990099"/>
                </a:solidFill>
                <a:latin typeface="Comic Sans MS" panose="030F0702030302020204" pitchFamily="66" charset="0"/>
              </a:rPr>
              <a:t>Тематический день</a:t>
            </a:r>
          </a:p>
          <a:p>
            <a:r>
              <a:rPr lang="ru-RU" sz="3600" b="1" dirty="0" smtClean="0">
                <a:solidFill>
                  <a:srgbClr val="00CC99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</a:rPr>
              <a:t>«Как прекрасны все цветы!»</a:t>
            </a:r>
            <a:br>
              <a:rPr lang="ru-RU" sz="3600" b="1" dirty="0" smtClean="0">
                <a:solidFill>
                  <a:srgbClr val="00CC99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</a:rPr>
            </a:br>
            <a:endParaRPr lang="ru-RU" sz="3600" b="1" dirty="0">
              <a:solidFill>
                <a:srgbClr val="00CC99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170216" y="2413292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ru-RU" b="1" dirty="0">
                <a:solidFill>
                  <a:srgbClr val="5B9BD5">
                    <a:lumMod val="75000"/>
                  </a:srgbClr>
                </a:solidFill>
              </a:rPr>
              <a:t>Средняя группа </a:t>
            </a:r>
          </a:p>
          <a:p>
            <a:pPr lvl="0"/>
            <a:r>
              <a:rPr lang="ru-RU" b="1" dirty="0">
                <a:solidFill>
                  <a:srgbClr val="5B9BD5">
                    <a:lumMod val="75000"/>
                  </a:srgbClr>
                </a:solidFill>
              </a:rPr>
              <a:t>компенсирующей направленности </a:t>
            </a:r>
          </a:p>
          <a:p>
            <a:pPr lvl="0"/>
            <a:r>
              <a:rPr lang="ru-RU" b="1" dirty="0">
                <a:solidFill>
                  <a:srgbClr val="5B9BD5">
                    <a:lumMod val="75000"/>
                  </a:srgbClr>
                </a:solidFill>
              </a:rPr>
              <a:t>«Колокольчик»</a:t>
            </a:r>
          </a:p>
          <a:p>
            <a:pPr lvl="0"/>
            <a:endParaRPr lang="ru-RU" b="1" dirty="0">
              <a:solidFill>
                <a:srgbClr val="5B9BD5">
                  <a:lumMod val="75000"/>
                </a:srgbClr>
              </a:solidFill>
            </a:endParaRPr>
          </a:p>
          <a:p>
            <a:pPr lvl="0"/>
            <a:r>
              <a:rPr lang="ru-RU" b="1" dirty="0">
                <a:solidFill>
                  <a:srgbClr val="002060"/>
                </a:solidFill>
              </a:rPr>
              <a:t>Воспитатели: </a:t>
            </a:r>
            <a:r>
              <a:rPr lang="ru-RU" b="1" dirty="0" err="1">
                <a:solidFill>
                  <a:srgbClr val="002060"/>
                </a:solidFill>
              </a:rPr>
              <a:t>Рубанова</a:t>
            </a:r>
            <a:r>
              <a:rPr lang="ru-RU" b="1" dirty="0">
                <a:solidFill>
                  <a:srgbClr val="002060"/>
                </a:solidFill>
              </a:rPr>
              <a:t> Т.А.</a:t>
            </a:r>
          </a:p>
          <a:p>
            <a:pPr lvl="0"/>
            <a:r>
              <a:rPr lang="ru-RU" b="1" dirty="0">
                <a:solidFill>
                  <a:srgbClr val="002060"/>
                </a:solidFill>
              </a:rPr>
              <a:t>Тимофеева Е.А.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105891" y="190198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ru-RU" sz="2000" b="1" i="1" dirty="0">
                <a:solidFill>
                  <a:srgbClr val="FF0066"/>
                </a:solidFill>
              </a:rPr>
              <a:t>МБДОУ ДС № 56 «Улыбка»</a:t>
            </a:r>
          </a:p>
          <a:p>
            <a:pPr lvl="0" algn="ctr"/>
            <a:r>
              <a:rPr lang="ru-RU" sz="2000" b="1" i="1" dirty="0">
                <a:solidFill>
                  <a:srgbClr val="FF0066"/>
                </a:solidFill>
              </a:rPr>
              <a:t>2023 г </a:t>
            </a:r>
          </a:p>
        </p:txBody>
      </p:sp>
    </p:spTree>
    <p:extLst>
      <p:ext uri="{BB962C8B-B14F-4D97-AF65-F5344CB8AC3E}">
        <p14:creationId xmlns:p14="http://schemas.microsoft.com/office/powerpoint/2010/main" val="2631759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08006" y="529053"/>
            <a:ext cx="4572000" cy="106695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ts val="1875"/>
              </a:lnSpc>
              <a:spcAft>
                <a:spcPts val="0"/>
              </a:spcAft>
            </a:pPr>
            <a:r>
              <a:rPr lang="ru-RU" b="1" i="1" dirty="0">
                <a:solidFill>
                  <a:srgbClr val="7030A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 прекрасны все цветы!</a:t>
            </a:r>
            <a:r>
              <a:rPr lang="ru-RU" sz="1600" i="1" dirty="0" smtClean="0">
                <a:solidFill>
                  <a:srgbClr val="7030A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i="1" dirty="0" smtClean="0">
                <a:solidFill>
                  <a:srgbClr val="7030A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solidFill>
                  <a:srgbClr val="7030A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 со мной согласен ты?</a:t>
            </a:r>
            <a:r>
              <a:rPr lang="ru-RU" sz="1600" i="1" dirty="0" smtClean="0">
                <a:solidFill>
                  <a:srgbClr val="7030A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i="1" dirty="0" smtClean="0">
                <a:solidFill>
                  <a:srgbClr val="7030A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solidFill>
                  <a:srgbClr val="7030A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Вся природа дивным цветом,</a:t>
            </a:r>
            <a:r>
              <a:rPr lang="ru-RU" sz="1600" i="1" dirty="0" smtClean="0">
                <a:solidFill>
                  <a:srgbClr val="7030A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i="1" dirty="0" smtClean="0">
                <a:solidFill>
                  <a:srgbClr val="7030A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solidFill>
                  <a:srgbClr val="7030A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Расцвела. Спасибо, ЛЕТО!</a:t>
            </a:r>
            <a:endParaRPr lang="ru-RU" sz="1400" i="1" dirty="0">
              <a:solidFill>
                <a:srgbClr val="7030A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08006" y="2491080"/>
            <a:ext cx="4863202" cy="44089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221671" y="185428"/>
            <a:ext cx="3986335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Весело и насыщенно проходит каждый летний день у воспитанников детского сада «Улыбка». </a:t>
            </a:r>
            <a:endParaRPr lang="ru-RU" sz="2400" dirty="0" smtClean="0">
              <a:solidFill>
                <a:schemeClr val="accent1">
                  <a:lumMod val="50000"/>
                </a:schemeClr>
              </a:solidFill>
              <a:latin typeface="Comic Sans MS" panose="030F0702030302020204" pitchFamily="66" charset="0"/>
              <a:ea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Так 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с целью формирования навыков экологически грамотного поведения в природе и закрепления представлений о многообразии мира цветов, в 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средней группе «Колокольчик» 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прошел тематический 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день</a:t>
            </a:r>
          </a:p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 «</a:t>
            </a: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 </a:t>
            </a:r>
            <a:r>
              <a:rPr lang="ru-RU" sz="2400" b="1" i="1" dirty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прекрасны все </a:t>
            </a: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цветы!».</a:t>
            </a:r>
            <a:r>
              <a:rPr lang="ru-RU" sz="2400" i="1" dirty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i="1" dirty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solidFill>
                <a:schemeClr val="accent1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5781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3169" y="4226785"/>
            <a:ext cx="512618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В течении дня воспитанники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знакомились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с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цветами, растущими на территории детского сада, узнавали их названия, рассматривали сходства и отличия, беседовали о бережном отношении к цветам, играли в подвижные игры «Раз, два, три к цветку беги»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39464" y="392540"/>
            <a:ext cx="4104536" cy="30784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54767"/>
            <a:ext cx="5112327" cy="38342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12327" y="3470942"/>
            <a:ext cx="3857625" cy="22444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09322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511" y="0"/>
            <a:ext cx="318579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Дети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охотно любовались цветами и постарались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создать их с помощью разноцветных кругов липучек на мини-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коврографах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 (авторское пособие В.В. Воскобовича»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833" y="1870491"/>
            <a:ext cx="3102913" cy="43250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55179" y="140561"/>
            <a:ext cx="3232438" cy="25949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70570" y="690338"/>
            <a:ext cx="2654876" cy="28992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12580" y="2720403"/>
            <a:ext cx="2879312" cy="30479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533753" y="6034698"/>
            <a:ext cx="5500254" cy="8233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875"/>
              </a:lnSpc>
              <a:spcAft>
                <a:spcPts val="800"/>
              </a:spcAft>
            </a:pP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Надеемся, что эта неделя запомнится дошколята своей красотой, и они будут бережно относиться к этим прекрасным созданиям природы</a:t>
            </a:r>
            <a:r>
              <a:rPr lang="ru-RU" sz="1400" b="1" dirty="0" smtClean="0">
                <a:solidFill>
                  <a:srgbClr val="444444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1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2098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194</Words>
  <Application>Microsoft Office PowerPoint</Application>
  <PresentationFormat>Экран (4:3)</PresentationFormat>
  <Paragraphs>17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Comic Sans MS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пользователь1</dc:creator>
  <cp:lastModifiedBy>пользователь1</cp:lastModifiedBy>
  <cp:revision>4</cp:revision>
  <dcterms:created xsi:type="dcterms:W3CDTF">2023-06-16T10:55:54Z</dcterms:created>
  <dcterms:modified xsi:type="dcterms:W3CDTF">2023-06-16T11:42:07Z</dcterms:modified>
</cp:coreProperties>
</file>