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0" r:id="rId3"/>
    <p:sldId id="263" r:id="rId4"/>
    <p:sldId id="26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-67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E293-1DEF-4233-8FF1-8A57041F5189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3B59-0523-4A70-B1D7-2EC665549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2285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E293-1DEF-4233-8FF1-8A57041F5189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3B59-0523-4A70-B1D7-2EC665549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6420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E293-1DEF-4233-8FF1-8A57041F5189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3B59-0523-4A70-B1D7-2EC665549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7683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E293-1DEF-4233-8FF1-8A57041F5189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3B59-0523-4A70-B1D7-2EC665549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528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E293-1DEF-4233-8FF1-8A57041F5189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3B59-0523-4A70-B1D7-2EC665549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0892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E293-1DEF-4233-8FF1-8A57041F5189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3B59-0523-4A70-B1D7-2EC665549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3276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E293-1DEF-4233-8FF1-8A57041F5189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3B59-0523-4A70-B1D7-2EC665549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4246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E293-1DEF-4233-8FF1-8A57041F5189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3B59-0523-4A70-B1D7-2EC665549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181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E293-1DEF-4233-8FF1-8A57041F5189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3B59-0523-4A70-B1D7-2EC665549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811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E293-1DEF-4233-8FF1-8A57041F5189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3B59-0523-4A70-B1D7-2EC665549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9530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E293-1DEF-4233-8FF1-8A57041F5189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3B59-0523-4A70-B1D7-2EC665549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890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2E293-1DEF-4233-8FF1-8A57041F5189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D3B59-0523-4A70-B1D7-2EC665549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443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1912"/>
            <a:ext cx="12146148" cy="4088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8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ПРОСПЕКТЫ И УЛИЦЫ </a:t>
            </a:r>
            <a:endParaRPr lang="ru-RU" sz="80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КРАСНОГВАРДЕЙСКОГО </a:t>
            </a:r>
            <a:r>
              <a:rPr lang="ru-RU" sz="8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РАЙОНА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86177" y="5282394"/>
            <a:ext cx="5579028" cy="1225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Работу 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выполнили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учащиеся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учителя 2 А класса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898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/>
          <a:srcRect l="31853" t="22491" r="4501" b="12016"/>
          <a:stretch/>
        </p:blipFill>
        <p:spPr>
          <a:xfrm>
            <a:off x="5074276" y="106240"/>
            <a:ext cx="6362165" cy="368075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431" y="1727676"/>
            <a:ext cx="4769388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получил название </a:t>
            </a:r>
          </a:p>
          <a:p>
            <a:pPr algn="ctr">
              <a:spcAft>
                <a:spcPts val="1000"/>
              </a:spcAft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 декабря 1976 года </a:t>
            </a:r>
            <a:endParaRPr lang="ru-RU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честь трудовых подвигов </a:t>
            </a:r>
          </a:p>
          <a:p>
            <a:pPr algn="ctr">
              <a:spcAft>
                <a:spcPts val="1000"/>
              </a:spcAft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советского народа.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5908" y="103030"/>
            <a:ext cx="4468969" cy="1779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Проспект Энтузиастов 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9520" y="5552847"/>
            <a:ext cx="3636958" cy="1056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Исторический район –</a:t>
            </a:r>
          </a:p>
          <a:p>
            <a:pPr>
              <a:spcAft>
                <a:spcPts val="800"/>
              </a:spcAft>
            </a:pP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РЖЕВКА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ПОРОХОВЫЕ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1706" y="4004183"/>
            <a:ext cx="44731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Проходит от улицы Передовиков до улицы Коммуны. </a:t>
            </a:r>
          </a:p>
        </p:txBody>
      </p:sp>
      <p:pic>
        <p:nvPicPr>
          <p:cNvPr id="4102" name="Picture 6" descr="https://avatars.mds.yandex.net/get-altay/1981910/2a0000017047aa8c175f5a1793e704736dc1/XXL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815" t="16051" r="5468" b="21625"/>
          <a:stretch/>
        </p:blipFill>
        <p:spPr bwMode="auto">
          <a:xfrm>
            <a:off x="4494724" y="3956416"/>
            <a:ext cx="4714649" cy="29015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159839" y="4143418"/>
            <a:ext cx="3170163" cy="11609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000" b="1" dirty="0" smtClean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СРЕДНЯЯ ШКОЛА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000" b="1" dirty="0" smtClean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№187 </a:t>
            </a:r>
            <a:endParaRPr lang="ru-RU" sz="3000" b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415436" y="5294662"/>
            <a:ext cx="2523278" cy="1265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проспект ЭНТУЗИАСТОВ,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46 – А – 3</a:t>
            </a:r>
            <a:endParaRPr lang="ru-RU" sz="2200" b="1" i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49432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431" y="1830708"/>
            <a:ext cx="50398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smtClean="0"/>
              <a:t>получил </a:t>
            </a:r>
            <a:r>
              <a:rPr lang="ru-RU" sz="2700" dirty="0"/>
              <a:t>название </a:t>
            </a:r>
            <a:endParaRPr lang="ru-RU" sz="2700" dirty="0" smtClean="0"/>
          </a:p>
          <a:p>
            <a:r>
              <a:rPr lang="ru-RU" sz="2700" dirty="0" smtClean="0"/>
              <a:t>6 декабря 1976 года в </a:t>
            </a:r>
            <a:r>
              <a:rPr lang="ru-RU" sz="2700" dirty="0"/>
              <a:t>честь </a:t>
            </a:r>
            <a:r>
              <a:rPr lang="ru-RU" sz="2700" i="1" dirty="0" smtClean="0"/>
              <a:t>ударников</a:t>
            </a:r>
            <a:r>
              <a:rPr lang="ru-RU" sz="2700" dirty="0"/>
              <a:t> — передовых рабочих, активных </a:t>
            </a:r>
            <a:r>
              <a:rPr lang="ru-RU" sz="2700" dirty="0" smtClean="0"/>
              <a:t>участников социалистического соревнования</a:t>
            </a:r>
            <a:r>
              <a:rPr lang="ru-RU" sz="2700" dirty="0"/>
              <a:t>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5908" y="103030"/>
            <a:ext cx="4468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Проспект Ударников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892" y="4337959"/>
            <a:ext cx="29482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/>
              <a:t>Проходит </a:t>
            </a:r>
          </a:p>
          <a:p>
            <a:r>
              <a:rPr lang="ru-RU" sz="2700" dirty="0"/>
              <a:t>от реки </a:t>
            </a:r>
            <a:r>
              <a:rPr lang="ru-RU" sz="2700" dirty="0" err="1"/>
              <a:t>Охты</a:t>
            </a:r>
            <a:r>
              <a:rPr lang="ru-RU" sz="2700" dirty="0"/>
              <a:t> </a:t>
            </a:r>
          </a:p>
          <a:p>
            <a:r>
              <a:rPr lang="ru-RU" sz="2700" dirty="0"/>
              <a:t>до улицы Коммуны </a:t>
            </a:r>
            <a:r>
              <a:rPr lang="ru-RU" sz="2700" dirty="0" smtClean="0"/>
              <a:t>в </a:t>
            </a:r>
            <a:r>
              <a:rPr lang="ru-RU" sz="2700" dirty="0"/>
              <a:t>жилом районе </a:t>
            </a:r>
            <a:r>
              <a:rPr lang="ru-RU" sz="2700" dirty="0" err="1"/>
              <a:t>Ржевка</a:t>
            </a:r>
            <a:r>
              <a:rPr lang="ru-RU" sz="2700" dirty="0"/>
              <a:t>-Пороховые.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34624" t="22843" r="4005" b="18178"/>
          <a:stretch/>
        </p:blipFill>
        <p:spPr>
          <a:xfrm>
            <a:off x="4736434" y="103030"/>
            <a:ext cx="7253797" cy="3919390"/>
          </a:xfrm>
          <a:prstGeom prst="rect">
            <a:avLst/>
          </a:prstGeom>
        </p:spPr>
      </p:pic>
      <p:pic>
        <p:nvPicPr>
          <p:cNvPr id="7170" name="Picture 2" descr="https://photos.wikimapia.org/p/ot2/00/00/12/52/90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144" y="4387501"/>
            <a:ext cx="4159876" cy="22106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smep-spb.ru/assets/images/SO_SPb/09/medium/DSC0127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285" t="3899" r="22550" b="68889"/>
          <a:stretch/>
        </p:blipFill>
        <p:spPr bwMode="auto">
          <a:xfrm>
            <a:off x="7394713" y="4533364"/>
            <a:ext cx="4755514" cy="1814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28919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432" y="1959498"/>
            <a:ext cx="71519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получил </a:t>
            </a:r>
            <a:r>
              <a:rPr lang="ru-RU" sz="2800" dirty="0"/>
              <a:t>название </a:t>
            </a:r>
            <a:r>
              <a:rPr lang="ru-RU" sz="2800" dirty="0" smtClean="0"/>
              <a:t>16 октября 1978 года </a:t>
            </a:r>
          </a:p>
          <a:p>
            <a:r>
              <a:rPr lang="ru-RU" sz="2800" dirty="0" smtClean="0"/>
              <a:t>в честь рабочих</a:t>
            </a:r>
            <a:r>
              <a:rPr lang="ru-RU" sz="2800" dirty="0"/>
              <a:t>, учителей, воспитателей </a:t>
            </a:r>
            <a:r>
              <a:rPr lang="ru-RU" sz="2800" dirty="0" smtClean="0"/>
              <a:t>молодого поколения</a:t>
            </a:r>
            <a:r>
              <a:rPr lang="ru-RU" sz="2800" dirty="0"/>
              <a:t>. </a:t>
            </a:r>
            <a:endParaRPr lang="ru-RU" sz="2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56068" y="115910"/>
            <a:ext cx="4456087" cy="1741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Проспект Наставников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5908" y="3487565"/>
            <a:ext cx="56752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Проходит от железнодорожной линии Ладожский вокзал - </a:t>
            </a:r>
            <a:r>
              <a:rPr lang="ru-RU" sz="2400" dirty="0" err="1"/>
              <a:t>Заневский</a:t>
            </a:r>
            <a:r>
              <a:rPr lang="ru-RU" sz="2400" dirty="0"/>
              <a:t> Пост-2 до </a:t>
            </a:r>
            <a:r>
              <a:rPr lang="ru-RU" sz="2400" dirty="0" err="1"/>
              <a:t>Ириновского</a:t>
            </a:r>
            <a:r>
              <a:rPr lang="ru-RU" sz="2400" dirty="0"/>
              <a:t> проспекта. </a:t>
            </a:r>
          </a:p>
          <a:p>
            <a:r>
              <a:rPr lang="ru-RU" sz="2400" dirty="0"/>
              <a:t>По участку проспекта Наставников от проспекта Косыгина до </a:t>
            </a:r>
            <a:r>
              <a:rPr lang="ru-RU" sz="2400" dirty="0" err="1"/>
              <a:t>Ириновского</a:t>
            </a:r>
            <a:r>
              <a:rPr lang="ru-RU" sz="2400" dirty="0"/>
              <a:t> проспекта проходит граница между муниципальными округами </a:t>
            </a:r>
            <a:r>
              <a:rPr lang="ru-RU" sz="2400" dirty="0" err="1"/>
              <a:t>Ржевка</a:t>
            </a:r>
            <a:r>
              <a:rPr lang="ru-RU" sz="2400" dirty="0"/>
              <a:t> и Пороховые.</a:t>
            </a:r>
          </a:p>
          <a:p>
            <a:r>
              <a:rPr lang="ru-RU" sz="2400" dirty="0"/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/>
          <a:srcRect l="49967" t="22314" r="17863" b="26277"/>
          <a:stretch/>
        </p:blipFill>
        <p:spPr>
          <a:xfrm>
            <a:off x="6606860" y="38635"/>
            <a:ext cx="4765188" cy="4281339"/>
          </a:xfrm>
          <a:prstGeom prst="rect">
            <a:avLst/>
          </a:prstGeom>
        </p:spPr>
      </p:pic>
      <p:pic>
        <p:nvPicPr>
          <p:cNvPr id="9218" name="Picture 2" descr="https://photobuildings.com/photo/00/07/50/750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57" t="25902" r="4009" b="2054"/>
          <a:stretch/>
        </p:blipFill>
        <p:spPr bwMode="auto">
          <a:xfrm>
            <a:off x="5898533" y="4310447"/>
            <a:ext cx="6065949" cy="25475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415495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</TotalTime>
  <Words>109</Words>
  <Application>Microsoft Office PowerPoint</Application>
  <PresentationFormat>Произвольный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bory@n</dc:creator>
  <cp:lastModifiedBy>Учитель</cp:lastModifiedBy>
  <cp:revision>40</cp:revision>
  <dcterms:created xsi:type="dcterms:W3CDTF">2023-03-31T17:22:28Z</dcterms:created>
  <dcterms:modified xsi:type="dcterms:W3CDTF">2023-06-16T09:49:20Z</dcterms:modified>
</cp:coreProperties>
</file>