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9" r:id="rId3"/>
    <p:sldId id="258" r:id="rId4"/>
    <p:sldId id="257" r:id="rId5"/>
    <p:sldId id="260" r:id="rId6"/>
    <p:sldId id="263" r:id="rId7"/>
    <p:sldId id="262" r:id="rId8"/>
    <p:sldId id="261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E36BD9-7328-4524-936D-38973EB100B0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A66726-0735-42FF-98B6-53CE24A1DE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8064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A66726-0735-42FF-98B6-53CE24A1DE36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9092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AFA0E2-D75C-0588-66BE-0E8D6AA32B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E3F3BA8-C602-7C4A-4AFF-9B7FD227BF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2F23AD8-D3CC-AAD7-562F-FC66D8047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67D9-1EAC-4343-BDF9-B1600D6DECFE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57FC846-F918-7A0C-E7F9-E2A47E10F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E7360E6-D206-3344-2BD2-D9DD51213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DB2D1-5634-4055-86DC-DDA744BF2B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13318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55B6FF-5538-7198-04F0-95C6EF6BC3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B01733D-323E-2CCA-F434-4F44C0E690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968ADEE-0D58-C594-D3A3-DD293BCEDD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67D9-1EAC-4343-BDF9-B1600D6DECFE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2BE819D-A412-0CC8-B6C2-C87119B90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F2B06AC-4DE3-D0A9-B631-C7744A027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DB2D1-5634-4055-86DC-DDA744BF2B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18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7F95BCA4-A862-B273-1B7F-C2BF26F19F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1B0298D-190E-6A97-8F7D-8729F33F7C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A1BED10-5CAC-0CC6-4144-3A2E9AAD2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67D9-1EAC-4343-BDF9-B1600D6DECFE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162C27D-89E7-F112-5791-BDD53BC585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8941D40-85CD-15E2-61DC-9FA818C8B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DB2D1-5634-4055-86DC-DDA744BF2B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7444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868634-1121-B1AD-9C78-747622E879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0F681B0-39A0-F82E-06D7-EA42A9B410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39565A6-F2D4-F208-A03E-74CD34974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67D9-1EAC-4343-BDF9-B1600D6DECFE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A85050D-FD6F-CD30-F64C-D3147F69B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65DADFD-2329-8D37-BFAF-A3F5ED6AA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DB2D1-5634-4055-86DC-DDA744BF2B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482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DB3D76-E0DA-965D-8A8E-7E338C3C51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3D85CEC-5CDF-7370-8540-23988D7A86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2E6ED43-9488-FDD5-140A-605F45927F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67D9-1EAC-4343-BDF9-B1600D6DECFE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672C639-1183-2EBE-5F0B-8574F628BD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F2A2719-B91A-3C4C-2831-6674B365D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DB2D1-5634-4055-86DC-DDA744BF2B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2884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9B30FA-93E4-6D03-40CC-85269E49B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968AE2B-C4C9-DEBA-E6AC-FC669535692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B79DFAF-C320-1D2A-4823-ED4D86055B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53FF097-A82B-7732-492C-F691A6051F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67D9-1EAC-4343-BDF9-B1600D6DECFE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DB32C68-93C0-CF5F-9032-647F26696C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8730988-1B77-3004-05ED-1F1451046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DB2D1-5634-4055-86DC-DDA744BF2B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365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ACD951-E7BA-31C9-A3A5-C00660B45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3E81CEC-D18D-6E64-5B8F-5F587DEF40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C0D25DE-C9D3-01BE-008D-C86ADB3914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1F75962-762E-68A7-2C01-B2F873BA9B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A93731D-5D3C-113B-817D-A8BB706DB8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E8D0403-ED3F-2253-FB1B-E5A8ED9E3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67D9-1EAC-4343-BDF9-B1600D6DECFE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A22331C-73C8-F77E-B7A2-70D83258C7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6BC36CF-0130-20D1-528E-329E81EE8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DB2D1-5634-4055-86DC-DDA744BF2B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191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998801-75EA-1687-4D26-E01B4066E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3C19262-68AA-0523-C0A0-C25E8F41D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67D9-1EAC-4343-BDF9-B1600D6DECFE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1355297-7148-2C5F-1033-D6565A7E6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8088FD2-08DC-AC5E-658D-CEE0F2E772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DB2D1-5634-4055-86DC-DDA744BF2B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966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D5B9298-B3C7-BE9B-2054-90334B45B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67D9-1EAC-4343-BDF9-B1600D6DECFE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E6170DC-D6A3-A297-70F6-FF0C21FBB8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16EE3BA-797C-FE6A-C790-C985B370D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DB2D1-5634-4055-86DC-DDA744BF2B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562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59CF1D-0EFB-E72F-0297-0B7C8F0045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C48D7D6-A483-1F95-39B9-D06A634198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2B2F7D3-E90B-6070-1D08-FE9E0493E9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BEBFADF-9B04-81A9-2B94-4330B52453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67D9-1EAC-4343-BDF9-B1600D6DECFE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7E06E1A-02B0-BD2F-C03B-FEBB996F0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936CC10-6DDA-B1D8-7A5E-595E8B9C7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DB2D1-5634-4055-86DC-DDA744BF2B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245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B18B09-4533-D4A4-8715-A2C0743B95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AA16043-5491-0004-BB17-94F67DD5B6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9731CF1-F5AE-E247-6A60-CD21C24941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740533B-8DB0-AF9F-2A1C-00712C59B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4667D9-1EAC-4343-BDF9-B1600D6DECFE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3AA44E1-F652-E106-7746-0797A4C83F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462944A-122C-830D-BA1E-458BE467F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9DB2D1-5634-4055-86DC-DDA744BF2B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6185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B70CC3-9C0C-86D3-BC85-7961F3F27D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F6E8A87-8DBA-8C03-0360-BEDD6F3DA9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7C15D6B-C485-30BB-BDD8-B35DB62FC0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4667D9-1EAC-4343-BDF9-B1600D6DECFE}" type="datetimeFigureOut">
              <a:rPr lang="ru-RU" smtClean="0"/>
              <a:t>03.12.2022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560DDCC-DA01-B31A-C986-1BFCF481184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D1162E3-D0E2-533F-8C3C-324210EAFC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9DB2D1-5634-4055-86DC-DDA744BF2B4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4910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pxhere.com/ru/photo/1196782" TargetMode="External"/><Relationship Id="rId3" Type="http://schemas.openxmlformats.org/officeDocument/2006/relationships/hyperlink" Target="https://arhlib.ru/2020/06/zoopark-v-chemodane-zhivotnye-avstralii/" TargetMode="External"/><Relationship Id="rId7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pxhere.com/ru/photo/660227" TargetMode="External"/><Relationship Id="rId5" Type="http://schemas.openxmlformats.org/officeDocument/2006/relationships/image" Target="../media/image2.jpg"/><Relationship Id="rId4" Type="http://schemas.openxmlformats.org/officeDocument/2006/relationships/hyperlink" Target="https://creativecommons.org/licenses/by-sa/3.0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pxhere.com/ru/photo/771756" TargetMode="External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lickr.com/photos/foto_db/15381697983" TargetMode="External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creativecommons.org/licenses/by/3.0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verbformen.com/conjugation/worksheets-exercises/suchsel/nicken.htm" TargetMode="External"/><Relationship Id="rId13" Type="http://schemas.openxmlformats.org/officeDocument/2006/relationships/image" Target="../media/image10.svg"/><Relationship Id="rId3" Type="http://schemas.openxmlformats.org/officeDocument/2006/relationships/hyperlink" Target="https://onlyfriends.name/lagat/" TargetMode="External"/><Relationship Id="rId7" Type="http://schemas.openxmlformats.org/officeDocument/2006/relationships/image" Target="../media/image7.png"/><Relationship Id="rId12" Type="http://schemas.openxmlformats.org/officeDocument/2006/relationships/image" Target="../media/image9.png"/><Relationship Id="rId17" Type="http://schemas.openxmlformats.org/officeDocument/2006/relationships/hyperlink" Target="https://creativecommons.org/licenses/by/3.0/" TargetMode="External"/><Relationship Id="rId2" Type="http://schemas.openxmlformats.org/officeDocument/2006/relationships/image" Target="../media/image4.png"/><Relationship Id="rId16" Type="http://schemas.openxmlformats.org/officeDocument/2006/relationships/hyperlink" Target="https://www.ruedigerprehn.de/category/empfehlungen/schule/tipps-fur-eltern/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creativecommons.org/licenses/by-sa/3.0/" TargetMode="External"/><Relationship Id="rId11" Type="http://schemas.openxmlformats.org/officeDocument/2006/relationships/hyperlink" Target="https://creativecommons.org/licenses/by-nc/3.0/" TargetMode="External"/><Relationship Id="rId5" Type="http://schemas.openxmlformats.org/officeDocument/2006/relationships/image" Target="../media/image6.svg"/><Relationship Id="rId15" Type="http://schemas.openxmlformats.org/officeDocument/2006/relationships/image" Target="../media/image11.png"/><Relationship Id="rId10" Type="http://schemas.openxmlformats.org/officeDocument/2006/relationships/hyperlink" Target="https://ona.org.ru/post/190555060433/spread-the-word" TargetMode="External"/><Relationship Id="rId4" Type="http://schemas.openxmlformats.org/officeDocument/2006/relationships/image" Target="../media/image5.png"/><Relationship Id="rId9" Type="http://schemas.openxmlformats.org/officeDocument/2006/relationships/image" Target="../media/image8.jpg"/><Relationship Id="rId14" Type="http://schemas.openxmlformats.org/officeDocument/2006/relationships/hyperlink" Target="https://svgsilh.com/de/image/154620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globalmagazin.com/lustige-tier-portraets/" TargetMode="External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creativecommons.org/licenses/by/3.0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piqs.de/fotos/44165.html" TargetMode="External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creativecommons.org/licenses/by/3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B6653F-7F0B-53D3-CFA8-E77B6D1894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Die </a:t>
            </a:r>
            <a:r>
              <a:rPr lang="en-US" dirty="0" err="1"/>
              <a:t>Tiere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9BF04F3-5623-3F68-BE7D-677F317B0BB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5647515" y="126356"/>
            <a:ext cx="6221756" cy="391897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48F7141-F1FC-2120-8BB9-0935F6B0E9D4}"/>
              </a:ext>
            </a:extLst>
          </p:cNvPr>
          <p:cNvSpPr txBox="1"/>
          <p:nvPr/>
        </p:nvSpPr>
        <p:spPr>
          <a:xfrm>
            <a:off x="1219200" y="6500812"/>
            <a:ext cx="9753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>
                <a:hlinkClick r:id="rId3" tooltip="https://arhlib.ru/2020/06/zoopark-v-chemodane-zhivotnye-avstralii/"/>
              </a:rPr>
              <a:t>Это изображение</a:t>
            </a:r>
            <a:r>
              <a:rPr lang="ru-RU" sz="900"/>
              <a:t>, автор: Неизвестный автор, лицензия: </a:t>
            </a:r>
            <a:r>
              <a:rPr lang="ru-RU" sz="900">
                <a:hlinkClick r:id="rId4" tooltip="https://creativecommons.org/licenses/by-sa/3.0/"/>
              </a:rPr>
              <a:t>CC BY-SA</a:t>
            </a:r>
            <a:endParaRPr lang="ru-RU" sz="90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4091254-F9A9-BB44-E22F-9EFA22905CB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2826964" y="1442197"/>
            <a:ext cx="4314825" cy="32385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CDBAC99-EF28-69CC-0666-0D65BFF8C53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6636122" y="3242982"/>
            <a:ext cx="5446059" cy="3630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3306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E9C04C-7A02-6352-326B-0DE19F992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Ein Lied </a:t>
            </a:r>
            <a:r>
              <a:rPr lang="en-US" dirty="0" err="1"/>
              <a:t>singen</a:t>
            </a:r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E2D510B-E865-20E8-DE0D-9415A857A0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197297" y="1170735"/>
            <a:ext cx="7694158" cy="5687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1465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578660-2A3C-7FAF-FA9B-49961B7E1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89D8709-1873-F2F4-0EDA-28D5FE71B6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322729" y="176212"/>
            <a:ext cx="10650071" cy="65055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B160914-C7D6-51C7-4B5C-43905FFF1C6F}"/>
              </a:ext>
            </a:extLst>
          </p:cNvPr>
          <p:cNvSpPr txBox="1"/>
          <p:nvPr/>
        </p:nvSpPr>
        <p:spPr>
          <a:xfrm>
            <a:off x="1219200" y="6681787"/>
            <a:ext cx="97536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>
                <a:hlinkClick r:id="rId3" tooltip="https://www.flickr.com/photos/foto_db/15381697983"/>
              </a:rPr>
              <a:t>Это изображение</a:t>
            </a:r>
            <a:r>
              <a:rPr lang="ru-RU" sz="900"/>
              <a:t>, автор: Неизвестный автор, лицензия: </a:t>
            </a:r>
            <a:r>
              <a:rPr lang="ru-RU" sz="900">
                <a:hlinkClick r:id="rId4" tooltip="https://creativecommons.org/licenses/by/3.0/"/>
              </a:rPr>
              <a:t>CC BY</a:t>
            </a:r>
            <a:endParaRPr lang="ru-RU" sz="900"/>
          </a:p>
        </p:txBody>
      </p:sp>
    </p:spTree>
    <p:extLst>
      <p:ext uri="{BB962C8B-B14F-4D97-AF65-F5344CB8AC3E}">
        <p14:creationId xmlns:p14="http://schemas.microsoft.com/office/powerpoint/2010/main" val="2466976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7B5D2E-F42D-E40C-8D6A-1F501881F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3B360ACE-9E5F-8E65-A815-6911FB67D5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715021" y="185644"/>
            <a:ext cx="3254540" cy="3243356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402B1936-00D8-231C-9771-82974E0456C0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 -</a:t>
            </a:r>
            <a:r>
              <a:rPr lang="en-US" dirty="0"/>
              <a:t>W</a:t>
            </a:r>
            <a:endParaRPr lang="ru-RU" dirty="0"/>
          </a:p>
          <a:p>
            <a:endParaRPr lang="ru-RU" dirty="0"/>
          </a:p>
          <a:p>
            <a:r>
              <a:rPr lang="ru-RU" dirty="0"/>
              <a:t>-</a:t>
            </a:r>
            <a:r>
              <a:rPr lang="en-US" dirty="0"/>
              <a:t>G\h</a:t>
            </a:r>
            <a:endParaRPr lang="ru-RU" dirty="0"/>
          </a:p>
          <a:p>
            <a:endParaRPr lang="ru-RU" dirty="0"/>
          </a:p>
          <a:p>
            <a:r>
              <a:rPr lang="ru-RU" dirty="0"/>
              <a:t>-</a:t>
            </a:r>
            <a:r>
              <a:rPr lang="en-US" dirty="0" err="1"/>
              <a:t>Sp</a:t>
            </a:r>
            <a:endParaRPr lang="ru-RU" dirty="0"/>
          </a:p>
          <a:p>
            <a:endParaRPr lang="ru-RU" dirty="0"/>
          </a:p>
          <a:p>
            <a:r>
              <a:rPr lang="ru-RU" dirty="0"/>
              <a:t>-</a:t>
            </a:r>
            <a:r>
              <a:rPr lang="en-US" dirty="0" err="1"/>
              <a:t>SPR</a:t>
            </a:r>
            <a:endParaRPr lang="ru-RU" dirty="0"/>
          </a:p>
          <a:p>
            <a:endParaRPr lang="ru-RU" dirty="0"/>
          </a:p>
          <a:p>
            <a:r>
              <a:rPr lang="ru-RU" dirty="0"/>
              <a:t>-</a:t>
            </a:r>
            <a:r>
              <a:rPr lang="en-US" dirty="0" err="1"/>
              <a:t>Sng</a:t>
            </a:r>
            <a:endParaRPr lang="ru-RU" dirty="0"/>
          </a:p>
        </p:txBody>
      </p:sp>
      <p:pic>
        <p:nvPicPr>
          <p:cNvPr id="5" name="Рисунок 4" descr="Справка">
            <a:extLst>
              <a:ext uri="{FF2B5EF4-FFF2-40B4-BE49-F238E27FC236}">
                <a16:creationId xmlns:a16="http://schemas.microsoft.com/office/drawing/2014/main" id="{C2BEC041-6798-B1F7-5D07-7899ECB51E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178424" y="365125"/>
            <a:ext cx="2241176" cy="13255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E60E808-4435-21C2-ECDB-534E4874D8F1}"/>
              </a:ext>
            </a:extLst>
          </p:cNvPr>
          <p:cNvSpPr txBox="1"/>
          <p:nvPr/>
        </p:nvSpPr>
        <p:spPr>
          <a:xfrm>
            <a:off x="9395011" y="3506214"/>
            <a:ext cx="2574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>
                <a:hlinkClick r:id="rId3" tooltip="https://onlyfriends.name/lagat/"/>
              </a:rPr>
              <a:t>Это изображение</a:t>
            </a:r>
            <a:r>
              <a:rPr lang="ru-RU" sz="900"/>
              <a:t>, автор: Неизвестный автор, лицензия: </a:t>
            </a:r>
            <a:r>
              <a:rPr lang="ru-RU" sz="900">
                <a:hlinkClick r:id="rId6" tooltip="https://creativecommons.org/licenses/by-sa/3.0/"/>
              </a:rPr>
              <a:t>CC BY-SA</a:t>
            </a:r>
            <a:endParaRPr lang="ru-RU" sz="90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6853F8D-1312-7843-504E-25DF1A6D628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6807653" y="3542704"/>
            <a:ext cx="4726486" cy="278028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E3307FA-0708-0610-BD53-00D748205B2A}"/>
              </a:ext>
            </a:extLst>
          </p:cNvPr>
          <p:cNvSpPr txBox="1"/>
          <p:nvPr/>
        </p:nvSpPr>
        <p:spPr>
          <a:xfrm>
            <a:off x="8065917" y="6441524"/>
            <a:ext cx="346822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>
                <a:hlinkClick r:id="rId8" tooltip="https://www.verbformen.com/conjugation/worksheets-exercises/suchsel/nicken.htm"/>
              </a:rPr>
              <a:t>Это изображение</a:t>
            </a:r>
            <a:r>
              <a:rPr lang="ru-RU" sz="900"/>
              <a:t>, автор: Неизвестный автор, лицензия: </a:t>
            </a:r>
            <a:r>
              <a:rPr lang="ru-RU" sz="900">
                <a:hlinkClick r:id="rId6" tooltip="https://creativecommons.org/licenses/by-sa/3.0/"/>
              </a:rPr>
              <a:t>CC BY-SA</a:t>
            </a:r>
            <a:endParaRPr lang="ru-RU" sz="900"/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B1417B6B-BF79-B3AD-0AB7-CDC3C99F74C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0"/>
              </a:ext>
            </a:extLst>
          </a:blip>
          <a:stretch>
            <a:fillRect/>
          </a:stretch>
        </p:blipFill>
        <p:spPr>
          <a:xfrm>
            <a:off x="5188710" y="332217"/>
            <a:ext cx="4167173" cy="278028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91EF068-69E7-8769-1117-59FC71F8FB3B}"/>
              </a:ext>
            </a:extLst>
          </p:cNvPr>
          <p:cNvSpPr txBox="1"/>
          <p:nvPr/>
        </p:nvSpPr>
        <p:spPr>
          <a:xfrm>
            <a:off x="3048000" y="5462587"/>
            <a:ext cx="6096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>
                <a:hlinkClick r:id="rId10" tooltip="https://ona.org.ru/post/190555060433/spread-the-word"/>
              </a:rPr>
              <a:t>Это изображение</a:t>
            </a:r>
            <a:r>
              <a:rPr lang="ru-RU" sz="900"/>
              <a:t>, автор: Неизвестный автор, лицензия: </a:t>
            </a:r>
            <a:r>
              <a:rPr lang="ru-RU" sz="900">
                <a:hlinkClick r:id="rId11" tooltip="https://creativecommons.org/licenses/by-nc/3.0/"/>
              </a:rPr>
              <a:t>CC BY-NC</a:t>
            </a:r>
            <a:endParaRPr lang="ru-RU" sz="900"/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45D4E767-4682-47EC-0F55-C4A9848101A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  <a:ext uri="{837473B0-CC2E-450A-ABE3-18F120FF3D39}">
                <a1611:picAttrSrcUrl xmlns:a1611="http://schemas.microsoft.com/office/drawing/2016/11/main" r:id="rId14"/>
              </a:ext>
            </a:extLst>
          </a:blip>
          <a:stretch>
            <a:fillRect/>
          </a:stretch>
        </p:blipFill>
        <p:spPr>
          <a:xfrm rot="20700000">
            <a:off x="5001271" y="2565262"/>
            <a:ext cx="2238742" cy="4167429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447860CC-9258-4F35-51C1-E1D39446CC04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16"/>
              </a:ext>
            </a:extLst>
          </a:blip>
          <a:stretch>
            <a:fillRect/>
          </a:stretch>
        </p:blipFill>
        <p:spPr>
          <a:xfrm rot="20700000">
            <a:off x="2750097" y="4123259"/>
            <a:ext cx="2500990" cy="1875743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B02503E-5456-7F91-AA8F-2D7811A7882E}"/>
              </a:ext>
            </a:extLst>
          </p:cNvPr>
          <p:cNvSpPr txBox="1"/>
          <p:nvPr/>
        </p:nvSpPr>
        <p:spPr>
          <a:xfrm rot="20700000">
            <a:off x="2564612" y="6065797"/>
            <a:ext cx="22696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>
                <a:hlinkClick r:id="rId16" tooltip="https://www.ruedigerprehn.de/category/empfehlungen/schule/tipps-fur-eltern/"/>
              </a:rPr>
              <a:t>Это изображение</a:t>
            </a:r>
            <a:r>
              <a:rPr lang="ru-RU" sz="900"/>
              <a:t>, автор: Неизвестный автор, лицензия: </a:t>
            </a:r>
            <a:r>
              <a:rPr lang="ru-RU" sz="900">
                <a:hlinkClick r:id="rId17" tooltip="https://creativecommons.org/licenses/by/3.0/"/>
              </a:rPr>
              <a:t>CC BY</a:t>
            </a:r>
            <a:endParaRPr lang="ru-RU" sz="900"/>
          </a:p>
        </p:txBody>
      </p:sp>
    </p:spTree>
    <p:extLst>
      <p:ext uri="{BB962C8B-B14F-4D97-AF65-F5344CB8AC3E}">
        <p14:creationId xmlns:p14="http://schemas.microsoft.com/office/powerpoint/2010/main" val="27840013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586CC2-B6AF-1F0E-DF8F-08816BC09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228600" marR="0" lvl="0" indent="-22860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T Sans" panose="020B0503020203020204" pitchFamily="34" charset="-52"/>
                <a:ea typeface="+mn-ea"/>
                <a:cs typeface="+mn-cs"/>
              </a:rPr>
              <a:t>Aufgabe 1. </a:t>
            </a:r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T Sans" panose="020B0503020203020204" pitchFamily="34" charset="-52"/>
                <a:ea typeface="+mn-ea"/>
                <a:cs typeface="+mn-cs"/>
              </a:rPr>
              <a:t>Назовите слова, которые относятся к теме «Животные».</a:t>
            </a:r>
            <a:br>
              <a:rPr kumimoji="0" lang="ru-RU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T Sans" panose="020B0503020203020204" pitchFamily="34" charset="-52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35BB524-F670-FF3C-2CCD-900DD6902A3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8727141" cy="4351338"/>
          </a:xfrm>
        </p:spPr>
        <p:txBody>
          <a:bodyPr>
            <a:normAutofit/>
          </a:bodyPr>
          <a:lstStyle/>
          <a:p>
            <a:pPr algn="just"/>
            <a:r>
              <a:rPr lang="en-US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Der Pinguin, der Zirkel, die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Schere</a:t>
            </a:r>
            <a:r>
              <a:rPr lang="en-US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, der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Schmetterling</a:t>
            </a:r>
            <a:r>
              <a:rPr lang="en-US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, das Buch, die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Schildkröte</a:t>
            </a:r>
            <a:r>
              <a:rPr lang="en-US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, das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Meerschweinchen</a:t>
            </a:r>
            <a:r>
              <a:rPr lang="en-US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, das Heft, der Hamster, die Brille, die Maus, der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Kuli</a:t>
            </a:r>
            <a:r>
              <a:rPr lang="en-US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, die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Kuh</a:t>
            </a:r>
            <a:r>
              <a:rPr lang="en-US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, die Tafel, die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Spinne</a:t>
            </a:r>
            <a:r>
              <a:rPr lang="en-US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, die Antilope, der Tiger, das Lineal, der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Kanarienvogel</a:t>
            </a:r>
            <a:r>
              <a:rPr lang="en-US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, das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Känguru</a:t>
            </a:r>
            <a:r>
              <a:rPr lang="en-US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, die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Katze</a:t>
            </a:r>
            <a:r>
              <a:rPr lang="en-US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, das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Pferd</a:t>
            </a:r>
            <a:r>
              <a:rPr lang="en-US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, das </a:t>
            </a:r>
            <a:r>
              <a:rPr lang="en-US" b="0" i="0" dirty="0" err="1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Kaninchen</a:t>
            </a:r>
            <a:r>
              <a:rPr lang="en-US" b="0" i="0" dirty="0">
                <a:solidFill>
                  <a:srgbClr val="000000"/>
                </a:solidFill>
                <a:effectLst/>
                <a:latin typeface="PT Sans" panose="020B0503020203020204" pitchFamily="34" charset="-52"/>
              </a:rPr>
              <a:t>.</a:t>
            </a:r>
          </a:p>
          <a:p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4C80633-BFA6-64D9-BDDE-241557940ED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831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87D77FF-69EC-D6E3-F359-36533617D3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learningapps.org</a:t>
            </a:r>
            <a:r>
              <a:rPr lang="en-US" dirty="0"/>
              <a:t>/</a:t>
            </a:r>
            <a:r>
              <a:rPr lang="en-US" dirty="0" err="1"/>
              <a:t>view20864404-haben</a:t>
            </a: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E66053E-425C-D45E-E94F-A95210BE97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578349"/>
            <a:ext cx="9386047" cy="5279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274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939D87-8E20-D84F-5F09-1F14B11F6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Autogrammjagd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43480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7A4A49-832C-2766-66A3-585158FA4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learningapps.org</a:t>
            </a:r>
            <a:r>
              <a:rPr lang="en-US" dirty="0"/>
              <a:t>/</a:t>
            </a:r>
            <a:r>
              <a:rPr lang="en-US" dirty="0" err="1"/>
              <a:t>view14936827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16637ED-E20D-66CF-0A21-BABBE3446C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341" y="1280832"/>
            <a:ext cx="9914965" cy="5577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93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79B098-A65A-BD01-A372-30F1CD086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Eine </a:t>
            </a:r>
            <a:r>
              <a:rPr lang="en-US" dirty="0" err="1"/>
              <a:t>Raetselerzaehlung</a:t>
            </a:r>
            <a:r>
              <a:rPr lang="en-US" dirty="0"/>
              <a:t> </a:t>
            </a:r>
            <a:r>
              <a:rPr lang="en-US" dirty="0" err="1"/>
              <a:t>machen</a:t>
            </a:r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DAF1DED-C878-F394-15CA-22D3A87EF93E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7785" r="7785"/>
          <a:stretch>
            <a:fillRect/>
          </a:stretch>
        </p:blipFill>
        <p:spPr/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A2AD0CE1-6559-FE0D-5EE7-30E9AF6E64D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Tx/>
              <a:buChar char="-"/>
            </a:pPr>
            <a:r>
              <a:rPr lang="en-US" dirty="0"/>
              <a:t>Das </a:t>
            </a:r>
            <a:r>
              <a:rPr lang="en-US" dirty="0" err="1"/>
              <a:t>ist</a:t>
            </a:r>
            <a:r>
              <a:rPr lang="en-US" dirty="0"/>
              <a:t>  </a:t>
            </a:r>
            <a:r>
              <a:rPr lang="en-US" dirty="0" err="1"/>
              <a:t>ein</a:t>
            </a:r>
            <a:r>
              <a:rPr lang="en-US" dirty="0"/>
              <a:t> Tier</a:t>
            </a:r>
          </a:p>
          <a:p>
            <a:pPr marL="285750" indent="-285750">
              <a:buFontTx/>
              <a:buChar char="-"/>
            </a:pPr>
            <a:r>
              <a:rPr lang="en-US" dirty="0"/>
              <a:t>Es </a:t>
            </a:r>
            <a:r>
              <a:rPr lang="en-US" dirty="0" err="1"/>
              <a:t>kommt</a:t>
            </a:r>
            <a:r>
              <a:rPr lang="en-US" dirty="0"/>
              <a:t> </a:t>
            </a:r>
            <a:r>
              <a:rPr lang="en-US" dirty="0" err="1"/>
              <a:t>aus</a:t>
            </a: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/>
              <a:t>- Es </a:t>
            </a:r>
            <a:r>
              <a:rPr lang="en-US" dirty="0" err="1"/>
              <a:t>ist</a:t>
            </a:r>
            <a:r>
              <a:rPr lang="en-US" dirty="0"/>
              <a:t> …\ gross/ </a:t>
            </a:r>
            <a:r>
              <a:rPr lang="en-US" dirty="0" err="1"/>
              <a:t>klein</a:t>
            </a:r>
            <a:r>
              <a:rPr lang="en-US" dirty="0"/>
              <a:t>/ schwarz/</a:t>
            </a:r>
            <a:r>
              <a:rPr lang="en-US" dirty="0" err="1"/>
              <a:t>braun</a:t>
            </a:r>
            <a:r>
              <a:rPr lang="en-US" dirty="0"/>
              <a:t>…/</a:t>
            </a:r>
          </a:p>
          <a:p>
            <a:pPr marL="285750" indent="-285750">
              <a:buFontTx/>
              <a:buChar char="-"/>
            </a:pPr>
            <a:r>
              <a:rPr lang="en-US" dirty="0"/>
              <a:t>Es </a:t>
            </a:r>
            <a:r>
              <a:rPr lang="en-US" dirty="0" err="1"/>
              <a:t>macht</a:t>
            </a:r>
            <a:r>
              <a:rPr lang="en-US" dirty="0"/>
              <a:t> so: </a:t>
            </a:r>
            <a:r>
              <a:rPr lang="en-US" dirty="0" err="1"/>
              <a:t>rrrr</a:t>
            </a:r>
            <a:r>
              <a:rPr lang="en-US" dirty="0"/>
              <a:t>./</a:t>
            </a:r>
            <a:r>
              <a:rPr lang="en-US" dirty="0" err="1"/>
              <a:t>schsch</a:t>
            </a:r>
            <a:r>
              <a:rPr lang="en-US" dirty="0"/>
              <a:t>/</a:t>
            </a:r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6A91730-B445-3BB3-D6FD-8C2C29C28BD9}"/>
              </a:ext>
            </a:extLst>
          </p:cNvPr>
          <p:cNvSpPr txBox="1"/>
          <p:nvPr/>
        </p:nvSpPr>
        <p:spPr>
          <a:xfrm>
            <a:off x="5183188" y="5861050"/>
            <a:ext cx="6172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>
                <a:hlinkClick r:id="rId3" tooltip="https://globalmagazin.com/lustige-tier-portraets/"/>
              </a:rPr>
              <a:t>Это изображение</a:t>
            </a:r>
            <a:r>
              <a:rPr lang="ru-RU" sz="900"/>
              <a:t>, автор: Неизвестный автор, лицензия: </a:t>
            </a:r>
            <a:r>
              <a:rPr lang="ru-RU" sz="900">
                <a:hlinkClick r:id="rId4" tooltip="https://creativecommons.org/licenses/by/3.0/"/>
              </a:rPr>
              <a:t>CC BY</a:t>
            </a:r>
            <a:endParaRPr lang="ru-RU" sz="900"/>
          </a:p>
        </p:txBody>
      </p:sp>
    </p:spTree>
    <p:extLst>
      <p:ext uri="{BB962C8B-B14F-4D97-AF65-F5344CB8AC3E}">
        <p14:creationId xmlns:p14="http://schemas.microsoft.com/office/powerpoint/2010/main" val="11363213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411DBC-67E2-389F-CAFF-F186F584AD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Malen</a:t>
            </a:r>
            <a:r>
              <a:rPr lang="en-US" dirty="0"/>
              <a:t> und </a:t>
            </a:r>
            <a:r>
              <a:rPr lang="en-US" dirty="0" err="1"/>
              <a:t>suchen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14332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89CF1E7-1AEE-3D0E-26D7-F4A6E99D75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Ein Dialog </a:t>
            </a:r>
            <a:r>
              <a:rPr lang="en-US" dirty="0" err="1"/>
              <a:t>machen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91DD885-1CC3-823C-C01B-8C74636365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7372D36-5CFC-3587-E36B-09BC2DAEE9A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Hallo….</a:t>
            </a:r>
          </a:p>
          <a:p>
            <a:r>
              <a:rPr lang="en-US" dirty="0"/>
              <a:t>Hallo</a:t>
            </a:r>
          </a:p>
          <a:p>
            <a:endParaRPr lang="en-US" dirty="0"/>
          </a:p>
          <a:p>
            <a:r>
              <a:rPr lang="en-US" dirty="0"/>
              <a:t>-</a:t>
            </a:r>
          </a:p>
          <a:p>
            <a:r>
              <a:rPr lang="en-US" dirty="0"/>
              <a:t>-</a:t>
            </a:r>
          </a:p>
          <a:p>
            <a:r>
              <a:rPr lang="en-US" dirty="0"/>
              <a:t>-</a:t>
            </a:r>
          </a:p>
          <a:p>
            <a:r>
              <a:rPr lang="en-US" dirty="0"/>
              <a:t>-</a:t>
            </a:r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1285204-DC59-8979-965A-285C264447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B23CBBB1-83EA-B3C2-136B-4EA451B366C6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307402" y="2505075"/>
            <a:ext cx="4912784" cy="3684588"/>
          </a:xfr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5CC2796-1A0B-8063-2F78-41AC6F51CE8E}"/>
              </a:ext>
            </a:extLst>
          </p:cNvPr>
          <p:cNvSpPr txBox="1"/>
          <p:nvPr/>
        </p:nvSpPr>
        <p:spPr>
          <a:xfrm>
            <a:off x="6307402" y="6189663"/>
            <a:ext cx="49127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>
                <a:hlinkClick r:id="rId3" tooltip="https://piqs.de/fotos/44165.html"/>
              </a:rPr>
              <a:t>Это изображение</a:t>
            </a:r>
            <a:r>
              <a:rPr lang="ru-RU" sz="900"/>
              <a:t>, автор: Неизвестный автор, лицензия: </a:t>
            </a:r>
            <a:r>
              <a:rPr lang="ru-RU" sz="900">
                <a:hlinkClick r:id="rId4" tooltip="https://creativecommons.org/licenses/by/3.0/"/>
              </a:rPr>
              <a:t>CC BY</a:t>
            </a:r>
            <a:endParaRPr lang="ru-RU" sz="900"/>
          </a:p>
        </p:txBody>
      </p:sp>
    </p:spTree>
    <p:extLst>
      <p:ext uri="{BB962C8B-B14F-4D97-AF65-F5344CB8AC3E}">
        <p14:creationId xmlns:p14="http://schemas.microsoft.com/office/powerpoint/2010/main" val="17082933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256</Words>
  <Application>Microsoft Office PowerPoint</Application>
  <PresentationFormat>Широкоэкранный</PresentationFormat>
  <Paragraphs>39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PT Sans</vt:lpstr>
      <vt:lpstr>Тема Office</vt:lpstr>
      <vt:lpstr>Die Tiere</vt:lpstr>
      <vt:lpstr>Презентация PowerPoint</vt:lpstr>
      <vt:lpstr>Aufgabe 1. Назовите слова, которые относятся к теме «Животные». </vt:lpstr>
      <vt:lpstr>https://learningapps.org/view20864404-haben</vt:lpstr>
      <vt:lpstr>Autogrammjagd</vt:lpstr>
      <vt:lpstr>https://learningapps.org/view14936827</vt:lpstr>
      <vt:lpstr>Eine Raetselerzaehlung machen</vt:lpstr>
      <vt:lpstr>Malen und suchen</vt:lpstr>
      <vt:lpstr>Ein Dialog machen</vt:lpstr>
      <vt:lpstr>Ein Lied singen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Tiere</dc:title>
  <dc:creator>roman lyakhovchuk</dc:creator>
  <cp:lastModifiedBy>roman lyakhovchuk</cp:lastModifiedBy>
  <cp:revision>1</cp:revision>
  <dcterms:created xsi:type="dcterms:W3CDTF">2022-12-03T12:10:43Z</dcterms:created>
  <dcterms:modified xsi:type="dcterms:W3CDTF">2022-12-03T13:21:02Z</dcterms:modified>
</cp:coreProperties>
</file>