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65EC6-B79B-438D-9275-53B59F94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0A2859-3EC7-4770-A019-B6C5FAEC7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0B01F9-FF3B-4C5E-AA2F-CB631DF4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F3A8E8-D54F-40EE-89A2-ED61341BF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7799A5-9788-4F47-8335-9508E8EEE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5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E37AE-9EEB-4C65-96A0-D8CA33B56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39E375-3F3A-4060-822D-E629DE74A9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98A649-5040-4FA1-A339-71F8BD912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84AE22-FDF3-4DA4-A35C-F812F2618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021363-0CED-421F-8BA8-841242AD5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831D5D9-0298-49C5-8EE9-467255FD6D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31B60E-3EDF-4C9D-8981-8EFD97E2F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622410-6807-46E9-96F8-AD5B3FFA7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8FE62C-D7BF-4656-B741-C981B88F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5099EA-07A7-4C62-8396-B7704C50C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45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D31AC-DCE1-4F78-AF23-4F1C08754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092166-B4A7-4AE7-AAFD-82DDE1076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8D74F3-720A-42B6-86D3-FAE43537D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ECE4BC-09FF-494D-8C80-DF55C414D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801A50-23FD-43F7-A6C1-DC57C3101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B22FF-0F3B-4BAA-A936-804377687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36264B-A919-4B1C-8F1C-1547DA7DB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C0894C-9D1F-4763-B5DE-501805859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09FD5C-EE51-4FBC-A879-B6ABC8563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6DEDC-2E5B-410C-A026-5FA6E091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8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67B39-0A46-448A-A147-30CF09A55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3B2B02-48EA-441B-80EA-8D1423399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A8D544-E149-4468-BCCA-20F2EC99E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E90658-844B-40D9-A8CB-DD850705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1A3675-3EED-4090-BE0E-64FCAEF17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F7DF94-1F2B-465A-A26C-0A7DD8F7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8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60350-7CFD-4B1D-8A6D-862E620CF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123122-5315-4906-885C-881867619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855D4D-4C12-4B69-89ED-B6341CE263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07A4326-3B92-4F91-BF09-DB97B89B0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9C67F66-9623-41A3-9467-DDFF871A4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44C2A8-221C-4458-8885-F2E28F566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14B3753-B85D-4923-A6A2-03AA0D64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F31F452-DAD3-42F7-A551-19168EA5C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855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37483-EDDE-4791-995E-E0F981F59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79B54F-31C2-49D3-8B09-9C715F1B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37B81E-E659-4D5F-BAE8-660DC65C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FB61F6-54B1-48C9-99F9-84653C1DF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9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9DABDD6-AEEB-4A54-B208-A2A24F64F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58C302-EE04-409F-A5DB-08F2DF09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0EFD5F-C580-43D4-A70C-F5528D6C1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0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26DD1-D8B1-4CB7-B422-EC874B83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605394-DB55-4128-A5F4-D09BCE424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7FCA75-3D6D-463F-A735-F528DD152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23EDC9-049B-47FF-A2C7-2F957859B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BD1FC9-4362-40F5-AA48-CB729CB7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7C76FE-5ED7-4E9C-8740-A715294AE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88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0C369-0C16-4D5D-8971-06E557E90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4E98298-FC1D-4434-A4BF-CAB40C9D1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484EEE-9EA5-45AD-BFEE-572C30709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AF8422-38FC-4F9F-BAF1-B0C5CB6CD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0B9CB9-AD4A-46CB-B6CE-17EA3F5B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5B15F9-560F-4E3D-A9F8-5A2C1E1DC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44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3D885-052F-4B70-8D99-7090AEF6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FE9046-0426-45DB-AF52-16B3E1B8F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3FF8AB-33B0-4515-9593-3E91991369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47B35-330F-423E-B333-7DF7154E69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6B0F95-37AF-4A96-8963-5BACF0379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B6955E-75B5-4007-80E0-FE04D58FDD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E8C5-2BC2-4EDF-9466-97086118E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32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DC17C6-0F34-47D7-A791-239DA68070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739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A087CD-59AA-4D55-80BA-CB90B8D4DB5F}"/>
              </a:ext>
            </a:extLst>
          </p:cNvPr>
          <p:cNvSpPr txBox="1"/>
          <p:nvPr/>
        </p:nvSpPr>
        <p:spPr>
          <a:xfrm>
            <a:off x="390939" y="385074"/>
            <a:ext cx="11410122" cy="4212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Приветствую вас, мои друзья. Мне срочно нужна ваша помощь. Я изобрела машину времени, но, когда стала её испытывать – оказалась в будущем! Будущее прекрасно, но я хочу вернуться домой. Прилетайте ко мне и помогите мне вернуться к маме и папе, я по ним очень скучаю. У вас есть одна попытка, я в вас верю!</a:t>
            </a:r>
            <a:endParaRPr lang="ru-RU" sz="36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AB2CFA2-C629-48C8-BF60-D7D89130A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2133" y="4152467"/>
            <a:ext cx="1928928" cy="2573011"/>
          </a:xfrm>
          <a:prstGeom prst="rect">
            <a:avLst/>
          </a:prstGeom>
          <a:ln w="57150" cmpd="thickThin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0982984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67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79051359001</dc:creator>
  <cp:lastModifiedBy>79051359001</cp:lastModifiedBy>
  <cp:revision>2</cp:revision>
  <dcterms:created xsi:type="dcterms:W3CDTF">2022-11-27T20:17:35Z</dcterms:created>
  <dcterms:modified xsi:type="dcterms:W3CDTF">2022-11-27T20:34:52Z</dcterms:modified>
</cp:coreProperties>
</file>