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77" r:id="rId7"/>
    <p:sldId id="278" r:id="rId8"/>
    <p:sldId id="274" r:id="rId9"/>
    <p:sldId id="275" r:id="rId10"/>
    <p:sldId id="276" r:id="rId11"/>
    <p:sldId id="279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476" y="1484784"/>
            <a:ext cx="79928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ТЕКСТОВ РАЗНЫХ ТИПОВ (ОПИСАНИЕ, РАССУЖДЕНИЕ) НА ОСНОВЕ ЛИТЕРАТУРНОГО ПРОИЗВЕДЕНИЯ.</a:t>
            </a:r>
          </a:p>
          <a:p>
            <a:pPr algn="just"/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УЧИТЬСЯ …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293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330539"/>
              </p:ext>
            </p:extLst>
          </p:nvPr>
        </p:nvGraphicFramePr>
        <p:xfrm>
          <a:off x="251520" y="332656"/>
          <a:ext cx="8496944" cy="58943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48472"/>
                <a:gridCol w="4248472"/>
              </a:tblGrid>
              <a:tr h="416618">
                <a:tc>
                  <a:txBody>
                    <a:bodyPr/>
                    <a:lstStyle/>
                    <a:p>
                      <a:pPr algn="ctr">
                        <a:spcAft>
                          <a:spcPts val="71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ТЕКСТ-ОПИСАНИЕ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1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ТЕКСТ-РАССУЖДЕНИЕ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6618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Определить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тему текста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Определить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тему текста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94956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Определить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главную мысль текста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Определить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главную мысль текста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49853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Подобрать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опорные слова для описания. Составить предложения.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Определить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тезис, подобрать доказательства, сделать вывод.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49853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Расположить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предложения в определенной последовательности.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Расположить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предложения в определенной последовательности.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6618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Составить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Составить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49853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Оценить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текст. При необходимости внести изменения.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71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Оценить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текст. При необходимости внести изменения.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60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7"/>
            <a:ext cx="856895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ТЕКСТА</a:t>
            </a: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Булька</a:t>
            </a:r>
            <a:endParaRPr lang="ru-RU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Могла 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 эта история закончиться по-другому?</a:t>
            </a:r>
          </a:p>
        </p:txBody>
      </p:sp>
    </p:spTree>
    <p:extLst>
      <p:ext uri="{BB962C8B-B14F-4D97-AF65-F5344CB8AC3E}">
        <p14:creationId xmlns:p14="http://schemas.microsoft.com/office/powerpoint/2010/main" val="1135285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62880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Текст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соответствует теме.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Текст соответствует главной мысли.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Сохраняются особенности типа текста.</a:t>
            </a:r>
          </a:p>
        </p:txBody>
      </p:sp>
    </p:spTree>
    <p:extLst>
      <p:ext uri="{BB962C8B-B14F-4D97-AF65-F5344CB8AC3E}">
        <p14:creationId xmlns:p14="http://schemas.microsoft.com/office/powerpoint/2010/main" val="326708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3.fruugo.com/product/5/79/14431795_m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553"/>
            <a:ext cx="4795689" cy="58412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602128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Лев Николаевич Толстой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92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1.ozone.ru/multimedia/10207960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82" y="179512"/>
            <a:ext cx="274896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img.yakaboo.ua/media/catalog/product/cache/1/image/234c7c011ba026e66d29567e1be1d1f7/i/m/img844_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6038" y="-19325528"/>
            <a:ext cx="4320000" cy="546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audiokniga-onlajn.ru/uploads/images/l_n_tolstoj_aku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72869"/>
            <a:ext cx="3096345" cy="424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rusbuk.ru/uploads/books/466984/0e4d3dbd5e6e5c5ff0394f10ec7f11f8eee90082Ma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9512"/>
            <a:ext cx="3084398" cy="431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79" y="2404069"/>
            <a:ext cx="2988265" cy="424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596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708920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БУЛЬКА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09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skk.se/contentassets/a92abedd2fec420f930fac8b89844467/mastino-napoletano--197_vv_800px.jpg?w=500&amp;ch=-1&amp;u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t="4918" b="4529"/>
          <a:stretch/>
        </p:blipFill>
        <p:spPr bwMode="auto">
          <a:xfrm>
            <a:off x="117160" y="1484784"/>
            <a:ext cx="6297816" cy="512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thumbs.dreamstime.com/b/%D0%BA%D0%B0%D1%80%D0%B0%D0%BD%D0%B4%D0%B0%D1%88-%D1%87%D0%B5%D1%80%D1%82%D0%B5%D0%B6%D0%B0-%D0%B1%D1%83%D0%BB%D1%8C%D0%B4%D0%BE%D0%B3%D0%B0-1247778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 t="10382" b="7772"/>
          <a:stretch/>
        </p:blipFill>
        <p:spPr bwMode="auto">
          <a:xfrm>
            <a:off x="4126423" y="188640"/>
            <a:ext cx="4766928" cy="292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7.hostingkartinok.com/uploads/images/2014/07/c3daca59cd465cb964fe3a95dd24dc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41500"/>
            <a:ext cx="2880320" cy="25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58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996952"/>
            <a:ext cx="80648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Упорный,  смелый,  сильный,  преданный,  трусливый,   умный, смирный,   выносливый, верный,  слабый,  бесстрашный,  храбрый,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безрассудный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думаю, что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Булька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 остался дома, а бросился вслед за хозяином, потому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…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thumbs.dreamstime.com/b/%D0%BA%D0%B0%D1%80%D0%B0%D0%BD%D0%B4%D0%B0%D1%88-%D1%87%D0%B5%D1%80%D1%82%D0%B5%D0%B6%D0%B0-%D0%B1%D1%83%D0%BB%D1%8C%D0%B4%D0%BE%D0%B3%D0%B0-124777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 t="10382" b="7772"/>
          <a:stretch/>
        </p:blipFill>
        <p:spPr bwMode="auto">
          <a:xfrm>
            <a:off x="2699792" y="260648"/>
            <a:ext cx="4118856" cy="252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68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476" y="1484784"/>
            <a:ext cx="799288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ТЕКСТОВ РАЗНЫХ ТИПОВ (ОПИСАНИЕ, РАССУЖДЕНИЕ) НА ОСНОВЕ ЛИТЕРАТУРНОГО ПРОИЗВЕДЕНИЯ.</a:t>
            </a:r>
          </a:p>
          <a:p>
            <a:pPr algn="just"/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УЧИТЬСЯ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СОЗДАВАТЬ ТЕКСТЫ РАЗНЫХ 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ТИПОВ (ОПИСАНИЕ, РАССУЖДЕНИЕ) НА ОСНОВЕ ЛИТЕРАТУРНОГО ПРОИЗВЕДЕНИЯ.</a:t>
            </a:r>
          </a:p>
          <a:p>
            <a:pPr algn="just"/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22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354572"/>
              </p:ext>
            </p:extLst>
          </p:nvPr>
        </p:nvGraphicFramePr>
        <p:xfrm>
          <a:off x="323528" y="620688"/>
          <a:ext cx="8424936" cy="550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2468"/>
                <a:gridCol w="4212468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022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Описывается внешний вид человека, животного, картина природы, событие.</a:t>
                      </a: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Какой?  Какая?  Какое?  Какие?</a:t>
                      </a:r>
                    </a:p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Объясняется, доказывается что-либо, говорится о причинах явлений, событий.</a:t>
                      </a: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Почему?</a:t>
                      </a: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Содержит тезис, доказательства, вывод.</a:t>
                      </a:r>
                    </a:p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489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565636"/>
              </p:ext>
            </p:extLst>
          </p:nvPr>
        </p:nvGraphicFramePr>
        <p:xfrm>
          <a:off x="323528" y="620688"/>
          <a:ext cx="8424936" cy="550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2468"/>
                <a:gridCol w="4212468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ТЕКСТ-ОПИСАНИЕ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ТЕКСТ-РАССУЖДЕНИЕ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8022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Описывается внешний вид человека, животного, картина природы, событие.</a:t>
                      </a: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Какой?  Какая?  Какое?  Какие?</a:t>
                      </a:r>
                    </a:p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Объясняется, доказывается что-либо, говорится о причинах явлений, событий.</a:t>
                      </a: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Почему?</a:t>
                      </a: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Содержит тезис, доказательства, вывод.</a:t>
                      </a:r>
                    </a:p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857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304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2020-01-15T06:40:21Z</dcterms:created>
  <dcterms:modified xsi:type="dcterms:W3CDTF">2020-01-16T06:55:49Z</dcterms:modified>
</cp:coreProperties>
</file>