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1618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A226F-EFEA-4B09-9C96-D8DDAC1621D5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14D3C-5B88-49AB-AA35-B069707D24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7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14D3C-5B88-49AB-AA35-B069707D244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22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Копилка игр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14D3C-5B88-49AB-AA35-B069707D244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035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14D3C-5B88-49AB-AA35-B069707D244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096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091398"/>
      </p:ext>
    </p:extLst>
  </p:cSld>
  <p:clrMapOvr>
    <a:masterClrMapping/>
  </p:clrMapOvr>
  <p:transition spd="slow" advTm="4584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586023"/>
      </p:ext>
    </p:extLst>
  </p:cSld>
  <p:clrMapOvr>
    <a:masterClrMapping/>
  </p:clrMapOvr>
  <p:transition spd="slow" advTm="4584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157597"/>
      </p:ext>
    </p:extLst>
  </p:cSld>
  <p:clrMapOvr>
    <a:masterClrMapping/>
  </p:clrMapOvr>
  <p:transition spd="slow" advTm="4584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4355949"/>
      </p:ext>
    </p:extLst>
  </p:cSld>
  <p:clrMapOvr>
    <a:masterClrMapping/>
  </p:clrMapOvr>
  <p:transition spd="slow" advTm="4584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053310"/>
      </p:ext>
    </p:extLst>
  </p:cSld>
  <p:clrMapOvr>
    <a:masterClrMapping/>
  </p:clrMapOvr>
  <p:transition spd="slow" advTm="4584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0698306"/>
      </p:ext>
    </p:extLst>
  </p:cSld>
  <p:clrMapOvr>
    <a:masterClrMapping/>
  </p:clrMapOvr>
  <p:transition spd="slow" advTm="4584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346126"/>
      </p:ext>
    </p:extLst>
  </p:cSld>
  <p:clrMapOvr>
    <a:masterClrMapping/>
  </p:clrMapOvr>
  <p:transition spd="slow" advTm="4584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902530"/>
      </p:ext>
    </p:extLst>
  </p:cSld>
  <p:clrMapOvr>
    <a:masterClrMapping/>
  </p:clrMapOvr>
  <p:transition spd="slow" advTm="4584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692090"/>
      </p:ext>
    </p:extLst>
  </p:cSld>
  <p:clrMapOvr>
    <a:masterClrMapping/>
  </p:clrMapOvr>
  <p:transition spd="slow" advTm="4584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986514"/>
      </p:ext>
    </p:extLst>
  </p:cSld>
  <p:clrMapOvr>
    <a:masterClrMapping/>
  </p:clrMapOvr>
  <p:transition spd="slow" advTm="4584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42412"/>
      </p:ext>
    </p:extLst>
  </p:cSld>
  <p:clrMapOvr>
    <a:masterClrMapping/>
  </p:clrMapOvr>
  <p:transition spd="slow" advTm="4584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859622"/>
      </p:ext>
    </p:extLst>
  </p:cSld>
  <p:clrMapOvr>
    <a:masterClrMapping/>
  </p:clrMapOvr>
  <p:transition spd="slow" advTm="4584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690286"/>
      </p:ext>
    </p:extLst>
  </p:cSld>
  <p:clrMapOvr>
    <a:masterClrMapping/>
  </p:clrMapOvr>
  <p:transition spd="slow" advTm="4584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152027"/>
      </p:ext>
    </p:extLst>
  </p:cSld>
  <p:clrMapOvr>
    <a:masterClrMapping/>
  </p:clrMapOvr>
  <p:transition spd="slow" advTm="4584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260977"/>
      </p:ext>
    </p:extLst>
  </p:cSld>
  <p:clrMapOvr>
    <a:masterClrMapping/>
  </p:clrMapOvr>
  <p:transition spd="slow" advTm="4584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166858"/>
      </p:ext>
    </p:extLst>
  </p:cSld>
  <p:clrMapOvr>
    <a:masterClrMapping/>
  </p:clrMapOvr>
  <p:transition spd="slow" advTm="4584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953700"/>
      </p:ext>
    </p:extLst>
  </p:cSld>
  <p:clrMapOvr>
    <a:masterClrMapping/>
  </p:clrMapOvr>
  <p:transition spd="slow" advTm="4584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AB819A8-07CC-47E7-B5C1-084360755978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226CA6C-079E-4C0D-95C4-1E2C9FDDB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3444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ransition spd="slow" advTm="4584">
    <p:dissolve/>
  </p:transition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" y="9728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29464" y="3320541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«Дидактические игры для развития творческих способностей детей раннего возраста в изобразительной деятельности»</a:t>
            </a:r>
            <a:endParaRPr lang="ru-RU" sz="2000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15464" y="6139775"/>
            <a:ext cx="3521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</a:t>
            </a:r>
            <a:r>
              <a:rPr lang="ru-RU" sz="1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</a:t>
            </a:r>
            <a:r>
              <a:rPr lang="ru-RU" sz="1600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с.Узморье</a:t>
            </a:r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/>
            <a:r>
              <a:rPr lang="ru-RU" sz="1600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Акчурина</a:t>
            </a:r>
            <a:r>
              <a:rPr lang="ru-RU" sz="1600" i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Г.М</a:t>
            </a:r>
            <a:endParaRPr lang="ru-RU" sz="16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42584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3926" y="147450"/>
            <a:ext cx="31340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«ХОРОВОД ЦВЕТОВ»</a:t>
            </a:r>
            <a:endParaRPr lang="ru-RU" sz="24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5" y="805850"/>
            <a:ext cx="7563449" cy="56725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699" y="3427164"/>
            <a:ext cx="3096434" cy="324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660915"/>
      </p:ext>
    </p:extLst>
  </p:cSld>
  <p:clrMapOvr>
    <a:masterClrMapping/>
  </p:clrMapOvr>
  <p:transition spd="slow" advTm="458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12577">
            <a:off x="545441" y="549395"/>
            <a:ext cx="2152650" cy="1428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18794">
            <a:off x="6216842" y="464532"/>
            <a:ext cx="2438400" cy="1371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664" y="555110"/>
            <a:ext cx="2087880" cy="141732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42604" y="252754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игры мы используем в своей работе с нашими малышами.</a:t>
            </a:r>
          </a:p>
          <a:p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Надеюсь, кому-то будет полезна наша небольшая копилочка</a:t>
            </a:r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784" y="4612676"/>
            <a:ext cx="3099639" cy="209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153740"/>
      </p:ext>
    </p:extLst>
  </p:cSld>
  <p:clrMapOvr>
    <a:masterClrMapping/>
  </p:clrMapOvr>
  <p:transition spd="slow" advTm="458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" y="0"/>
            <a:ext cx="9138325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19774" y="1363776"/>
            <a:ext cx="64176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5400" i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594703"/>
      </p:ext>
    </p:extLst>
  </p:cSld>
  <p:clrMapOvr>
    <a:masterClrMapping/>
  </p:clrMapOvr>
  <p:transition spd="slow" advTm="458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57" y="144013"/>
            <a:ext cx="3525960" cy="24094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32053" y="245095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latin typeface="+mj-lt"/>
                <a:cs typeface="Times New Roman" panose="02020603050405020304" pitchFamily="18" charset="0"/>
              </a:rPr>
              <a:t>Играя, ребенок познает мир, развивается физически, учится общению. Воспитательное значение игры во многом зависит от учета возрастных и индивидуальных особенностей ребенка, от правильного руководства взаимоотношениями деток.</a:t>
            </a:r>
            <a:endParaRPr lang="ru-RU" i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310" y="3280735"/>
            <a:ext cx="3838755" cy="287906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2657" y="3280735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Дети раннего возраста только начинают свой путь в познание окружающего мира, он учится, играя и учится играть. В возрасте 2-3 лет активно развивается речевой аппарат, закладывается развитие творческих способностей.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264993"/>
      </p:ext>
    </p:extLst>
  </p:cSld>
  <p:clrMapOvr>
    <a:masterClrMapping/>
  </p:clrMapOvr>
  <p:transition spd="slow" advTm="458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4" y="238843"/>
            <a:ext cx="2430354" cy="15381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72595" y="238843"/>
            <a:ext cx="474452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«Рисунок для ребенка является не искусством, а речью. Рисование дает возможность выразить то, что в силу возрастных ограничений он не может выразить словами. В процессе рисования рациональное уходит на второй план, отступают запреты и ограничения. В этот момент ребенок абсолютно свободен».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408" y="4088921"/>
            <a:ext cx="1759789" cy="2415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935721"/>
      </p:ext>
    </p:extLst>
  </p:cSld>
  <p:clrMapOvr>
    <a:masterClrMapping/>
  </p:clrMapOvr>
  <p:transition spd="slow" advTm="458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649" y="401037"/>
            <a:ext cx="3778551" cy="35498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57804" y="984213"/>
            <a:ext cx="37478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Копилка игр</a:t>
            </a:r>
            <a:endParaRPr lang="ru-RU" sz="54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30060" y="439069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развитие творческих способностей малышей, в изобразительной деятельности</a:t>
            </a:r>
            <a:endParaRPr lang="ru-RU" sz="24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447495"/>
      </p:ext>
    </p:extLst>
  </p:cSld>
  <p:clrMapOvr>
    <a:masterClrMapping/>
  </p:clrMapOvr>
  <p:transition spd="slow" advTm="458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1563" y="5142146"/>
            <a:ext cx="3491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«РИСУЕМ ПАЛЬЦАМИ»</a:t>
            </a:r>
            <a:endParaRPr lang="ru-RU" sz="24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322" y="2467155"/>
            <a:ext cx="3374820" cy="42085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21" y="238181"/>
            <a:ext cx="5957497" cy="447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093058"/>
      </p:ext>
    </p:extLst>
  </p:cSld>
  <p:clrMapOvr>
    <a:masterClrMapping/>
  </p:clrMapOvr>
  <p:transition spd="slow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82593" y="492508"/>
            <a:ext cx="34251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«ЗАКОНЧИ РИСУНОК»</a:t>
            </a:r>
            <a:endParaRPr lang="ru-RU" sz="24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68" y="1035170"/>
            <a:ext cx="3506728" cy="49084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918" y="1035170"/>
            <a:ext cx="2761029" cy="27518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248" y="4100696"/>
            <a:ext cx="3716367" cy="256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191109"/>
      </p:ext>
    </p:extLst>
  </p:cSld>
  <p:clrMapOvr>
    <a:masterClrMapping/>
  </p:clrMapOvr>
  <p:transition spd="slow" advTm="458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7114" y="255393"/>
            <a:ext cx="30903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«СОЕДИНИ ТОЧКИ»</a:t>
            </a:r>
            <a:endParaRPr lang="ru-RU" sz="24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64" y="1552427"/>
            <a:ext cx="4430916" cy="42879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86" y="717058"/>
            <a:ext cx="2215458" cy="16507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834" y="255392"/>
            <a:ext cx="2396226" cy="642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29122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0643" y="311353"/>
            <a:ext cx="3771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«ПОДАРИ ЕЖУ ЯБЛОКО»</a:t>
            </a:r>
            <a:endParaRPr lang="ru-RU" sz="24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2544792"/>
            <a:ext cx="2613804" cy="35612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41" y="913799"/>
            <a:ext cx="1986951" cy="14902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795" y="913798"/>
            <a:ext cx="2013548" cy="14902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293" y="928293"/>
            <a:ext cx="1754216" cy="14902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226" y="5023350"/>
            <a:ext cx="2020918" cy="14311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704" y="3001992"/>
            <a:ext cx="2477507" cy="154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754246"/>
      </p:ext>
    </p:extLst>
  </p:cSld>
  <p:clrMapOvr>
    <a:masterClrMapping/>
  </p:clrMapOvr>
  <p:transition spd="slow" advTm="458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614" y="5116266"/>
            <a:ext cx="21681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«УЛИТКА»</a:t>
            </a:r>
            <a:endParaRPr lang="ru-RU" sz="32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92" y="154256"/>
            <a:ext cx="7686136" cy="44559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359" y="5055881"/>
            <a:ext cx="2647591" cy="1428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184" y="4846331"/>
            <a:ext cx="2295525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420890"/>
      </p:ext>
    </p:extLst>
  </p:cSld>
  <p:clrMapOvr>
    <a:masterClrMapping/>
  </p:clrMapOvr>
  <p:transition spd="slow" advTm="458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174</TotalTime>
  <Words>204</Words>
  <Application>Microsoft Office PowerPoint</Application>
  <PresentationFormat>Экран (4:3)</PresentationFormat>
  <Paragraphs>22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white.army@mail.ru</dc:creator>
  <cp:lastModifiedBy>Гуля</cp:lastModifiedBy>
  <cp:revision>28</cp:revision>
  <dcterms:created xsi:type="dcterms:W3CDTF">2015-01-24T09:48:36Z</dcterms:created>
  <dcterms:modified xsi:type="dcterms:W3CDTF">2023-06-16T16:46:07Z</dcterms:modified>
</cp:coreProperties>
</file>