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2" r:id="rId3"/>
    <p:sldId id="258" r:id="rId4"/>
    <p:sldId id="257" r:id="rId5"/>
    <p:sldId id="263" r:id="rId6"/>
    <p:sldId id="264" r:id="rId7"/>
    <p:sldId id="259" r:id="rId8"/>
    <p:sldId id="260" r:id="rId9"/>
    <p:sldId id="261" r:id="rId10"/>
    <p:sldId id="265" r:id="rId11"/>
    <p:sldId id="266" r:id="rId12"/>
    <p:sldId id="268" r:id="rId13"/>
    <p:sldId id="270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3250" autoAdjust="0"/>
  </p:normalViewPr>
  <p:slideViewPr>
    <p:cSldViewPr>
      <p:cViewPr>
        <p:scale>
          <a:sx n="48" d="100"/>
          <a:sy n="48" d="100"/>
        </p:scale>
        <p:origin x="-2477" y="-8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7250"/>
                    </a14:imgEffect>
                    <a14:imgEffect>
                      <a14:saturation sat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на тему:</a:t>
            </a:r>
            <a:br>
              <a:rPr lang="ru-RU" dirty="0" smtClean="0"/>
            </a:br>
            <a:r>
              <a:rPr lang="ru-RU" dirty="0" smtClean="0"/>
              <a:t>«Домашние животные и их детёныши 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2615" y="4393565"/>
            <a:ext cx="5488305" cy="1245235"/>
          </a:xfrm>
        </p:spPr>
        <p:txBody>
          <a:bodyPr/>
          <a:lstStyle/>
          <a:p>
            <a:pPr algn="r"/>
            <a:r>
              <a:rPr lang="ru-RU" sz="1800" b="1" dirty="0">
                <a:solidFill>
                  <a:schemeClr val="tx1"/>
                </a:solidFill>
              </a:rPr>
              <a:t>                                            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5" y="1412776"/>
            <a:ext cx="5708557" cy="512214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225" y="2852936"/>
            <a:ext cx="3630775" cy="3508237"/>
          </a:xfrm>
          <a:prstGeom prst="rect">
            <a:avLst/>
          </a:prstGeom>
        </p:spPr>
      </p:pic>
      <p:sp>
        <p:nvSpPr>
          <p:cNvPr id="6" name="Заголовок 1"/>
          <p:cNvSpPr txBox="1"/>
          <p:nvPr/>
        </p:nvSpPr>
        <p:spPr>
          <a:xfrm>
            <a:off x="5811216" y="2060848"/>
            <a:ext cx="3332784" cy="12384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Поросёнок</a:t>
            </a:r>
            <a:b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sz="5000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835696" y="822441"/>
            <a:ext cx="2611847" cy="1238407"/>
          </a:xfrm>
        </p:spPr>
        <p:txBody>
          <a:bodyPr>
            <a:normAutofit fontScale="90000"/>
          </a:bodyPr>
          <a:lstStyle/>
          <a:p>
            <a:r>
              <a:rPr lang="ru-RU" sz="5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Свинья</a:t>
            </a: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404664"/>
            <a:ext cx="7149480" cy="367240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600" i="1" dirty="0">
                <a:latin typeface="Bookman Old Style" panose="02050604050505020204" pitchFamily="18" charset="0"/>
              </a:rPr>
              <a:t>Гоп! Гоп! Конь живой,</a:t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И с хвостом, и с гривой.</a:t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Он качает головой,</a:t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Вот какой красивый!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7432">
            <a:off x="2282894" y="4008184"/>
            <a:ext cx="1066056" cy="12895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548680"/>
            <a:ext cx="5760640" cy="614840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25912" y="2983948"/>
            <a:ext cx="3587794" cy="3321512"/>
          </a:xfrm>
          <a:prstGeom prst="rect">
            <a:avLst/>
          </a:prstGeom>
        </p:spPr>
      </p:pic>
      <p:sp>
        <p:nvSpPr>
          <p:cNvPr id="8" name="Заголовок 1"/>
          <p:cNvSpPr txBox="1"/>
          <p:nvPr/>
        </p:nvSpPr>
        <p:spPr>
          <a:xfrm>
            <a:off x="460569" y="1439204"/>
            <a:ext cx="2771800" cy="123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Лошадь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dirty="0"/>
          </a:p>
        </p:txBody>
      </p:sp>
      <p:sp>
        <p:nvSpPr>
          <p:cNvPr id="9" name="Заголовок 1"/>
          <p:cNvSpPr txBox="1"/>
          <p:nvPr/>
        </p:nvSpPr>
        <p:spPr>
          <a:xfrm>
            <a:off x="5931278" y="2188550"/>
            <a:ext cx="2771800" cy="123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Жеребёнок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92696"/>
            <a:ext cx="7416824" cy="380548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</a:rPr>
              <a:t>У козы-то у рогатой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</a:rPr>
              <a:t>Дома малые козлята 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</a:rPr>
              <a:t>Весело по лавкам скачут,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</a:rPr>
              <a:t>Не балуются, не плачут 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</a:rPr>
              <a:t>Мама из лису придет ,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</a:rPr>
              <a:t>Молочка им принесет</a:t>
            </a:r>
            <a:r>
              <a:rPr lang="ru-RU" i="1" dirty="0" smtClean="0"/>
              <a:t> </a:t>
            </a:r>
            <a:endParaRPr lang="ru-RU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3359" flipH="1">
            <a:off x="3131840" y="4221088"/>
            <a:ext cx="1110395" cy="1270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5389879" cy="60818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392707"/>
            <a:ext cx="3672408" cy="4060792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700395" y="1557020"/>
            <a:ext cx="3048000" cy="1238250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Козлёнок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dirty="0"/>
          </a:p>
        </p:txBody>
      </p:sp>
      <p:sp>
        <p:nvSpPr>
          <p:cNvPr id="8" name="Заголовок 1"/>
          <p:cNvSpPr txBox="1"/>
          <p:nvPr/>
        </p:nvSpPr>
        <p:spPr>
          <a:xfrm>
            <a:off x="1187624" y="1052736"/>
            <a:ext cx="2771800" cy="123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Коза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0753"/>
            <a:ext cx="7056095" cy="390230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780928"/>
            <a:ext cx="8229600" cy="30243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000" dirty="0" smtClean="0">
                <a:latin typeface="Monotype Corsiva" panose="03010101010201010101" pitchFamily="66" charset="0"/>
              </a:rPr>
              <a:t>Спасибо за внимание!</a:t>
            </a:r>
          </a:p>
          <a:p>
            <a:pPr marL="0" indent="0" algn="ctr">
              <a:buNone/>
            </a:pPr>
            <a:r>
              <a:rPr lang="ru-RU" sz="7000" dirty="0" smtClean="0">
                <a:latin typeface="Monotype Corsiva" panose="03010101010201010101" pitchFamily="66" charset="0"/>
              </a:rPr>
              <a:t>Хорошего дня!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132856"/>
            <a:ext cx="835292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Задачи: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600" dirty="0" smtClean="0"/>
              <a:t>Формировать у детей элементарные представления о домашних животных и их детёнышах;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600" dirty="0" smtClean="0"/>
              <a:t>Развивать связанную речь, обогащать словарь детей;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600" dirty="0" smtClean="0"/>
              <a:t>Воспитывать любовь, бережное отношение к домашним животным ,желание  заботиться о них.</a:t>
            </a:r>
            <a:endParaRPr lang="ru-RU" sz="2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324544" y="39422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/>
          </a:p>
          <a:p>
            <a:pPr algn="ctr"/>
            <a:r>
              <a:rPr lang="ru-RU" sz="3200" b="1" dirty="0" smtClean="0"/>
              <a:t>Цель:</a:t>
            </a:r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ru-RU" sz="2600" dirty="0" smtClean="0"/>
              <a:t>Познакомить детей с домашними животными и их                  детёнышами с применением форм малого фольклора 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620688"/>
            <a:ext cx="5904656" cy="47133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  <a:cs typeface="FreesiaUPC" panose="020B0604020202020204" pitchFamily="34" charset="-34"/>
              </a:rPr>
              <a:t>Как у нашего кота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  <a:cs typeface="FreesiaUPC" panose="020B0604020202020204" pitchFamily="34" charset="-34"/>
              </a:rPr>
              <a:t>Шубка очень хороша,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  <a:cs typeface="FreesiaUPC" panose="020B0604020202020204" pitchFamily="34" charset="-34"/>
              </a:rPr>
              <a:t>Как у котика усы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  <a:cs typeface="FreesiaUPC" panose="020B0604020202020204" pitchFamily="34" charset="-34"/>
              </a:rPr>
              <a:t>Удивительной красы,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  <a:cs typeface="FreesiaUPC" panose="020B0604020202020204" pitchFamily="34" charset="-34"/>
              </a:rPr>
              <a:t>Глаза смелые,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  <a:cs typeface="FreesiaUPC" panose="020B0604020202020204" pitchFamily="34" charset="-34"/>
              </a:rPr>
              <a:t>Зубки белые</a:t>
            </a:r>
            <a:r>
              <a:rPr lang="ru-RU" sz="3600" i="1" dirty="0" smtClean="0">
                <a:latin typeface="Bookman Old Style" panose="02050604050505020204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804">
            <a:off x="-631453" y="1883749"/>
            <a:ext cx="3579493" cy="13623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56592" y="2492896"/>
            <a:ext cx="3826768" cy="994122"/>
          </a:xfrm>
        </p:spPr>
        <p:txBody>
          <a:bodyPr>
            <a:noAutofit/>
          </a:bodyPr>
          <a:lstStyle/>
          <a:p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Кошка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Vrinda" panose="020B0502040204020203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315" y="-171400"/>
            <a:ext cx="4968552" cy="5872994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 contras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182" y="1468129"/>
            <a:ext cx="4762129" cy="4464496"/>
          </a:xfrm>
          <a:prstGeom prst="rect">
            <a:avLst/>
          </a:prstGeom>
        </p:spPr>
      </p:pic>
      <p:sp>
        <p:nvSpPr>
          <p:cNvPr id="10" name="Заголовок 1"/>
          <p:cNvSpPr txBox="1"/>
          <p:nvPr/>
        </p:nvSpPr>
        <p:spPr>
          <a:xfrm>
            <a:off x="5317232" y="1446671"/>
            <a:ext cx="3826768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Котёно</a:t>
            </a:r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20688"/>
            <a:ext cx="7488832" cy="3312368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600" i="1" dirty="0">
                <a:latin typeface="Bookman Old Style" panose="02050604050505020204" pitchFamily="18" charset="0"/>
              </a:rPr>
              <a:t>Мой щенок игривый</a:t>
            </a:r>
            <a:r>
              <a:rPr lang="ru-RU" sz="3600" i="1" dirty="0" smtClean="0">
                <a:latin typeface="Bookman Old Style" panose="02050604050505020204" pitchFamily="18" charset="0"/>
              </a:rPr>
              <a:t>,</a:t>
            </a:r>
            <a:r>
              <a:rPr lang="ru-RU" sz="3600" i="1" dirty="0">
                <a:latin typeface="Bookman Old Style" panose="02050604050505020204" pitchFamily="18" charset="0"/>
              </a:rPr>
              <a:t/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Милый и красивый.</a:t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Лапу первым подает,</a:t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Никогда не предает!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613" y="620688"/>
            <a:ext cx="995446" cy="9973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407325"/>
            <a:ext cx="6469310" cy="646931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635" y="2282532"/>
            <a:ext cx="3825365" cy="4169469"/>
          </a:xfrm>
          <a:prstGeom prst="rect">
            <a:avLst/>
          </a:prstGeom>
        </p:spPr>
      </p:pic>
      <p:sp>
        <p:nvSpPr>
          <p:cNvPr id="6" name="Заголовок 1"/>
          <p:cNvSpPr txBox="1"/>
          <p:nvPr/>
        </p:nvSpPr>
        <p:spPr>
          <a:xfrm>
            <a:off x="5505553" y="1441644"/>
            <a:ext cx="2771800" cy="123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Щенок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dirty="0"/>
          </a:p>
        </p:txBody>
      </p:sp>
      <p:sp>
        <p:nvSpPr>
          <p:cNvPr id="7" name="Заголовок 1"/>
          <p:cNvSpPr txBox="1"/>
          <p:nvPr/>
        </p:nvSpPr>
        <p:spPr>
          <a:xfrm>
            <a:off x="-249108" y="2322850"/>
            <a:ext cx="2771800" cy="123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Собака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32656"/>
            <a:ext cx="8229600" cy="481399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600" i="1" dirty="0">
                <a:latin typeface="Bookman Old Style" panose="02050604050505020204" pitchFamily="18" charset="0"/>
              </a:rPr>
              <a:t>Эта рыжая корова</a:t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не сказала нам ни слова</a:t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Не сказала даже </a:t>
            </a:r>
            <a:r>
              <a:rPr lang="ru-RU" sz="3600" i="1" dirty="0" smtClean="0">
                <a:latin typeface="Bookman Old Style" panose="02050604050505020204" pitchFamily="18" charset="0"/>
              </a:rPr>
              <a:t>«</a:t>
            </a:r>
            <a:r>
              <a:rPr lang="ru-RU" sz="3600" i="1" dirty="0" err="1" smtClean="0">
                <a:latin typeface="Bookman Old Style" panose="02050604050505020204" pitchFamily="18" charset="0"/>
              </a:rPr>
              <a:t>Му</a:t>
            </a:r>
            <a:r>
              <a:rPr lang="ru-RU" sz="3600" i="1" dirty="0" smtClean="0">
                <a:latin typeface="Bookman Old Style" panose="02050604050505020204" pitchFamily="18" charset="0"/>
              </a:rPr>
              <a:t>»</a:t>
            </a:r>
            <a:r>
              <a:rPr lang="ru-RU" sz="3600" i="1" dirty="0">
                <a:latin typeface="Bookman Old Style" panose="02050604050505020204" pitchFamily="18" charset="0"/>
              </a:rPr>
              <a:t/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Не понятно почему</a:t>
            </a:r>
            <a:r>
              <a:rPr lang="ru-RU" sz="3600" i="1" dirty="0" smtClean="0">
                <a:latin typeface="Bookman Old Style" panose="02050604050505020204" pitchFamily="18" charset="0"/>
              </a:rPr>
              <a:t>.</a:t>
            </a:r>
            <a:endParaRPr lang="ru-RU" sz="3600" i="1" dirty="0"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573016"/>
            <a:ext cx="1988840" cy="1988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9260" y="1970604"/>
            <a:ext cx="2717211" cy="698814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Телёнок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708" y="116632"/>
            <a:ext cx="6014883" cy="612886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487355"/>
            <a:ext cx="3168352" cy="3948102"/>
          </a:xfrm>
          <a:prstGeom prst="rect">
            <a:avLst/>
          </a:prstGeom>
        </p:spPr>
      </p:pic>
      <p:sp>
        <p:nvSpPr>
          <p:cNvPr id="9" name="Заголовок 1"/>
          <p:cNvSpPr txBox="1"/>
          <p:nvPr/>
        </p:nvSpPr>
        <p:spPr>
          <a:xfrm>
            <a:off x="-175366" y="1556792"/>
            <a:ext cx="2376264" cy="123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Корова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03001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600" dirty="0">
                <a:latin typeface="Bookman Old Style" panose="02050604050505020204" pitchFamily="18" charset="0"/>
              </a:rPr>
              <a:t>Пятачок умоет в луже</a:t>
            </a:r>
            <a:br>
              <a:rPr lang="ru-RU" sz="3600" dirty="0">
                <a:latin typeface="Bookman Old Style" panose="02050604050505020204" pitchFamily="18" charset="0"/>
              </a:rPr>
            </a:br>
            <a:r>
              <a:rPr lang="ru-RU" sz="3600" dirty="0">
                <a:latin typeface="Bookman Old Style" panose="02050604050505020204" pitchFamily="18" charset="0"/>
              </a:rPr>
              <a:t>И торопится на ужин,</a:t>
            </a:r>
            <a:br>
              <a:rPr lang="ru-RU" sz="3600" dirty="0">
                <a:latin typeface="Bookman Old Style" panose="02050604050505020204" pitchFamily="18" charset="0"/>
              </a:rPr>
            </a:br>
            <a:r>
              <a:rPr lang="ru-RU" sz="3600" dirty="0">
                <a:latin typeface="Bookman Old Style" panose="02050604050505020204" pitchFamily="18" charset="0"/>
              </a:rPr>
              <a:t>Отрубей я ей сварю,</a:t>
            </a:r>
            <a:br>
              <a:rPr lang="ru-RU" sz="3600" dirty="0">
                <a:latin typeface="Bookman Old Style" panose="02050604050505020204" pitchFamily="18" charset="0"/>
              </a:rPr>
            </a:br>
            <a:r>
              <a:rPr lang="ru-RU" sz="3600" dirty="0">
                <a:latin typeface="Bookman Old Style" panose="02050604050505020204" pitchFamily="18" charset="0"/>
              </a:rPr>
              <a:t>Скажет мне она: </a:t>
            </a:r>
            <a:endParaRPr lang="ru-RU" sz="3600" dirty="0" smtClean="0">
              <a:latin typeface="Bookman Old Style" panose="020506040505050202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600" dirty="0" smtClean="0">
                <a:latin typeface="Bookman Old Style" panose="02050604050505020204" pitchFamily="18" charset="0"/>
              </a:rPr>
              <a:t>ХРЮ-ХРЮ</a:t>
            </a:r>
            <a:r>
              <a:rPr lang="ru-RU" sz="3600" dirty="0">
                <a:latin typeface="Bookman Old Style" panose="02050604050505020204" pitchFamily="18" charset="0"/>
              </a:rPr>
              <a:t>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5998">
            <a:off x="6406680" y="1919798"/>
            <a:ext cx="2010906" cy="2230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на тему: «Домашние животные и их детёныши »</vt:lpstr>
      <vt:lpstr>Презентация PowerPoint</vt:lpstr>
      <vt:lpstr>Презентация PowerPoint</vt:lpstr>
      <vt:lpstr>Кошка</vt:lpstr>
      <vt:lpstr>Презентация PowerPoint</vt:lpstr>
      <vt:lpstr>Презентация PowerPoint</vt:lpstr>
      <vt:lpstr>Презентация PowerPoint</vt:lpstr>
      <vt:lpstr>Телёнок </vt:lpstr>
      <vt:lpstr>Презентация PowerPoint</vt:lpstr>
      <vt:lpstr>Свинья  </vt:lpstr>
      <vt:lpstr>Презентация PowerPoint</vt:lpstr>
      <vt:lpstr>Презентация PowerPoint</vt:lpstr>
      <vt:lpstr>Презентация PowerPoint</vt:lpstr>
      <vt:lpstr>Козлёнок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79611</cp:lastModifiedBy>
  <cp:revision>31</cp:revision>
  <dcterms:created xsi:type="dcterms:W3CDTF">2020-03-05T03:16:00Z</dcterms:created>
  <dcterms:modified xsi:type="dcterms:W3CDTF">2023-06-16T18:20:12Z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1049-11.2.0.9169</vt:lpwstr>
  </property>
</Properties>
</file>